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85" r:id="rId6"/>
    <p:sldId id="278" r:id="rId7"/>
    <p:sldId id="294" r:id="rId8"/>
    <p:sldId id="293" r:id="rId9"/>
    <p:sldId id="287" r:id="rId10"/>
    <p:sldId id="261" r:id="rId11"/>
    <p:sldId id="290" r:id="rId12"/>
    <p:sldId id="291" r:id="rId13"/>
    <p:sldId id="292" r:id="rId14"/>
    <p:sldId id="295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B477"/>
    <a:srgbClr val="F258BF"/>
    <a:srgbClr val="EAA7A0"/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DCCF5D-DF0C-472B-A5C3-3049B8962500}" v="240" dt="2021-10-08T11:11:17.9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95" autoAdjust="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e van Schalkwyk" userId="8c49a983dd71ccbf" providerId="LiveId" clId="{56DCCF5D-DF0C-472B-A5C3-3049B8962500}"/>
    <pc:docChg chg="undo custSel addSld delSld modSld sldOrd">
      <pc:chgData name="Rene van Schalkwyk" userId="8c49a983dd71ccbf" providerId="LiveId" clId="{56DCCF5D-DF0C-472B-A5C3-3049B8962500}" dt="2021-10-08T11:51:22.047" v="2405" actId="115"/>
      <pc:docMkLst>
        <pc:docMk/>
      </pc:docMkLst>
      <pc:sldChg chg="addSp delSp modSp mod">
        <pc:chgData name="Rene van Schalkwyk" userId="8c49a983dd71ccbf" providerId="LiveId" clId="{56DCCF5D-DF0C-472B-A5C3-3049B8962500}" dt="2021-10-08T09:24:14.163" v="1531" actId="478"/>
        <pc:sldMkLst>
          <pc:docMk/>
          <pc:sldMk cId="2259308896" sldId="256"/>
        </pc:sldMkLst>
        <pc:spChg chg="add del mod">
          <ac:chgData name="Rene van Schalkwyk" userId="8c49a983dd71ccbf" providerId="LiveId" clId="{56DCCF5D-DF0C-472B-A5C3-3049B8962500}" dt="2021-10-07T12:48:46.768" v="111" actId="478"/>
          <ac:spMkLst>
            <pc:docMk/>
            <pc:sldMk cId="2259308896" sldId="256"/>
            <ac:spMk id="3" creationId="{3D5958E0-6F06-4820-AE12-9775F420FDB3}"/>
          </ac:spMkLst>
        </pc:spChg>
        <pc:spChg chg="mod">
          <ac:chgData name="Rene van Schalkwyk" userId="8c49a983dd71ccbf" providerId="LiveId" clId="{56DCCF5D-DF0C-472B-A5C3-3049B8962500}" dt="2021-10-07T12:48:26.140" v="109" actId="20577"/>
          <ac:spMkLst>
            <pc:docMk/>
            <pc:sldMk cId="2259308896" sldId="256"/>
            <ac:spMk id="4" creationId="{88467C95-DF23-40B9-B265-2E6F3DE29030}"/>
          </ac:spMkLst>
        </pc:spChg>
        <pc:spChg chg="add del mod">
          <ac:chgData name="Rene van Schalkwyk" userId="8c49a983dd71ccbf" providerId="LiveId" clId="{56DCCF5D-DF0C-472B-A5C3-3049B8962500}" dt="2021-10-07T12:49:09.692" v="113" actId="478"/>
          <ac:spMkLst>
            <pc:docMk/>
            <pc:sldMk cId="2259308896" sldId="256"/>
            <ac:spMk id="6" creationId="{17CA2B5B-1F41-44C2-84C5-568FA778616D}"/>
          </ac:spMkLst>
        </pc:spChg>
        <pc:spChg chg="add del mod">
          <ac:chgData name="Rene van Schalkwyk" userId="8c49a983dd71ccbf" providerId="LiveId" clId="{56DCCF5D-DF0C-472B-A5C3-3049B8962500}" dt="2021-10-08T09:24:14.163" v="1531" actId="478"/>
          <ac:spMkLst>
            <pc:docMk/>
            <pc:sldMk cId="2259308896" sldId="256"/>
            <ac:spMk id="8" creationId="{CEBA45F0-A5AB-4E0F-BDB8-0D9FA6AEA273}"/>
          </ac:spMkLst>
        </pc:spChg>
        <pc:spChg chg="mod">
          <ac:chgData name="Rene van Schalkwyk" userId="8c49a983dd71ccbf" providerId="LiveId" clId="{56DCCF5D-DF0C-472B-A5C3-3049B8962500}" dt="2021-10-07T12:47:52.443" v="62" actId="20577"/>
          <ac:spMkLst>
            <pc:docMk/>
            <pc:sldMk cId="2259308896" sldId="256"/>
            <ac:spMk id="18" creationId="{27A48A35-E5E4-4A5F-9F91-BAEA4F5DF21D}"/>
          </ac:spMkLst>
        </pc:spChg>
        <pc:picChg chg="add del">
          <ac:chgData name="Rene van Schalkwyk" userId="8c49a983dd71ccbf" providerId="LiveId" clId="{56DCCF5D-DF0C-472B-A5C3-3049B8962500}" dt="2021-10-08T09:23:52.838" v="1524" actId="478"/>
          <ac:picMkLst>
            <pc:docMk/>
            <pc:sldMk cId="2259308896" sldId="256"/>
            <ac:picMk id="10" creationId="{989DB536-6819-4D2C-B0DB-D6649F94F6C1}"/>
          </ac:picMkLst>
        </pc:picChg>
        <pc:picChg chg="add mod">
          <ac:chgData name="Rene van Schalkwyk" userId="8c49a983dd71ccbf" providerId="LiveId" clId="{56DCCF5D-DF0C-472B-A5C3-3049B8962500}" dt="2021-10-08T09:24:08.251" v="1530" actId="14100"/>
          <ac:picMkLst>
            <pc:docMk/>
            <pc:sldMk cId="2259308896" sldId="256"/>
            <ac:picMk id="11" creationId="{40F5B94F-C420-4B5D-8BE8-F80A7291171C}"/>
          </ac:picMkLst>
        </pc:picChg>
      </pc:sldChg>
      <pc:sldChg chg="del">
        <pc:chgData name="Rene van Schalkwyk" userId="8c49a983dd71ccbf" providerId="LiveId" clId="{56DCCF5D-DF0C-472B-A5C3-3049B8962500}" dt="2021-10-08T09:55:15.361" v="1860" actId="2696"/>
        <pc:sldMkLst>
          <pc:docMk/>
          <pc:sldMk cId="4212917468" sldId="260"/>
        </pc:sldMkLst>
      </pc:sldChg>
      <pc:sldChg chg="addSp delSp modSp mod ord setBg">
        <pc:chgData name="Rene van Schalkwyk" userId="8c49a983dd71ccbf" providerId="LiveId" clId="{56DCCF5D-DF0C-472B-A5C3-3049B8962500}" dt="2021-10-08T08:59:22.058" v="1049"/>
        <pc:sldMkLst>
          <pc:docMk/>
          <pc:sldMk cId="1527386939" sldId="261"/>
        </pc:sldMkLst>
        <pc:spChg chg="add del mod">
          <ac:chgData name="Rene van Schalkwyk" userId="8c49a983dd71ccbf" providerId="LiveId" clId="{56DCCF5D-DF0C-472B-A5C3-3049B8962500}" dt="2021-10-08T06:39:37.672" v="547" actId="478"/>
          <ac:spMkLst>
            <pc:docMk/>
            <pc:sldMk cId="1527386939" sldId="261"/>
            <ac:spMk id="3" creationId="{9E56F914-0B64-49CD-9CCE-563FC70C86AB}"/>
          </ac:spMkLst>
        </pc:spChg>
        <pc:spChg chg="mod">
          <ac:chgData name="Rene van Schalkwyk" userId="8c49a983dd71ccbf" providerId="LiveId" clId="{56DCCF5D-DF0C-472B-A5C3-3049B8962500}" dt="2021-10-08T06:40:07.449" v="575" actId="20577"/>
          <ac:spMkLst>
            <pc:docMk/>
            <pc:sldMk cId="1527386939" sldId="261"/>
            <ac:spMk id="4" creationId="{07A371F5-EAAD-4ADC-8D3F-1CBB98D52839}"/>
          </ac:spMkLst>
        </pc:spChg>
        <pc:spChg chg="mod ord">
          <ac:chgData name="Rene van Schalkwyk" userId="8c49a983dd71ccbf" providerId="LiveId" clId="{56DCCF5D-DF0C-472B-A5C3-3049B8962500}" dt="2021-10-08T06:39:28.151" v="546" actId="26606"/>
          <ac:spMkLst>
            <pc:docMk/>
            <pc:sldMk cId="1527386939" sldId="261"/>
            <ac:spMk id="8" creationId="{E9F303BF-0A3C-497A-B99B-BEA514C0269A}"/>
          </ac:spMkLst>
        </pc:spChg>
        <pc:spChg chg="mod ord">
          <ac:chgData name="Rene van Schalkwyk" userId="8c49a983dd71ccbf" providerId="LiveId" clId="{56DCCF5D-DF0C-472B-A5C3-3049B8962500}" dt="2021-10-08T06:39:28.151" v="546" actId="26606"/>
          <ac:spMkLst>
            <pc:docMk/>
            <pc:sldMk cId="1527386939" sldId="261"/>
            <ac:spMk id="9" creationId="{9057E93D-BB39-4013-A843-780147924DB7}"/>
          </ac:spMkLst>
        </pc:spChg>
        <pc:spChg chg="add del">
          <ac:chgData name="Rene van Schalkwyk" userId="8c49a983dd71ccbf" providerId="LiveId" clId="{56DCCF5D-DF0C-472B-A5C3-3049B8962500}" dt="2021-10-08T06:39:28.151" v="546" actId="26606"/>
          <ac:spMkLst>
            <pc:docMk/>
            <pc:sldMk cId="1527386939" sldId="261"/>
            <ac:spMk id="16" creationId="{81AEB8A9-B768-4E30-BA55-D919E6687343}"/>
          </ac:spMkLst>
        </pc:spChg>
        <pc:graphicFrameChg chg="del">
          <ac:chgData name="Rene van Schalkwyk" userId="8c49a983dd71ccbf" providerId="LiveId" clId="{56DCCF5D-DF0C-472B-A5C3-3049B8962500}" dt="2021-10-08T06:38:55.406" v="541" actId="478"/>
          <ac:graphicFrameMkLst>
            <pc:docMk/>
            <pc:sldMk cId="1527386939" sldId="261"/>
            <ac:graphicFrameMk id="10" creationId="{362B2925-E8FE-473D-8655-B0D2843619D0}"/>
          </ac:graphicFrameMkLst>
        </pc:graphicFrameChg>
        <pc:picChg chg="add mod">
          <ac:chgData name="Rene van Schalkwyk" userId="8c49a983dd71ccbf" providerId="LiveId" clId="{56DCCF5D-DF0C-472B-A5C3-3049B8962500}" dt="2021-10-08T06:39:28.151" v="546" actId="26606"/>
          <ac:picMkLst>
            <pc:docMk/>
            <pc:sldMk cId="1527386939" sldId="261"/>
            <ac:picMk id="11" creationId="{CFA93DC7-E9BA-436E-A1D7-E7BDF240E4D4}"/>
          </ac:picMkLst>
        </pc:picChg>
      </pc:sldChg>
      <pc:sldChg chg="del">
        <pc:chgData name="Rene van Schalkwyk" userId="8c49a983dd71ccbf" providerId="LiveId" clId="{56DCCF5D-DF0C-472B-A5C3-3049B8962500}" dt="2021-10-08T10:53:14.672" v="2136" actId="2696"/>
        <pc:sldMkLst>
          <pc:docMk/>
          <pc:sldMk cId="700209266" sldId="264"/>
        </pc:sldMkLst>
      </pc:sldChg>
      <pc:sldChg chg="addSp delSp modSp del mod ord">
        <pc:chgData name="Rene van Schalkwyk" userId="8c49a983dd71ccbf" providerId="LiveId" clId="{56DCCF5D-DF0C-472B-A5C3-3049B8962500}" dt="2021-10-08T09:55:00.886" v="1857" actId="2696"/>
        <pc:sldMkLst>
          <pc:docMk/>
          <pc:sldMk cId="2563119616" sldId="265"/>
        </pc:sldMkLst>
        <pc:spChg chg="add del">
          <ac:chgData name="Rene van Schalkwyk" userId="8c49a983dd71ccbf" providerId="LiveId" clId="{56DCCF5D-DF0C-472B-A5C3-3049B8962500}" dt="2021-10-07T22:33:48.804" v="539"/>
          <ac:spMkLst>
            <pc:docMk/>
            <pc:sldMk cId="2563119616" sldId="265"/>
            <ac:spMk id="2" creationId="{0CFD0E63-FF23-4D8E-AFDB-3BC1795E5CE9}"/>
          </ac:spMkLst>
        </pc:spChg>
        <pc:spChg chg="mod">
          <ac:chgData name="Rene van Schalkwyk" userId="8c49a983dd71ccbf" providerId="LiveId" clId="{56DCCF5D-DF0C-472B-A5C3-3049B8962500}" dt="2021-10-08T09:03:12.897" v="1095" actId="27636"/>
          <ac:spMkLst>
            <pc:docMk/>
            <pc:sldMk cId="2563119616" sldId="265"/>
            <ac:spMk id="3" creationId="{B34BD264-B274-4D4C-8E2B-C6F7606B254F}"/>
          </ac:spMkLst>
        </pc:spChg>
        <pc:spChg chg="mod">
          <ac:chgData name="Rene van Schalkwyk" userId="8c49a983dd71ccbf" providerId="LiveId" clId="{56DCCF5D-DF0C-472B-A5C3-3049B8962500}" dt="2021-10-07T22:14:25.958" v="535" actId="20577"/>
          <ac:spMkLst>
            <pc:docMk/>
            <pc:sldMk cId="2563119616" sldId="265"/>
            <ac:spMk id="8" creationId="{E19BF1C0-EE32-4EEE-9539-CE8473AA2F38}"/>
          </ac:spMkLst>
        </pc:spChg>
      </pc:sldChg>
      <pc:sldChg chg="modSp del mod">
        <pc:chgData name="Rene van Schalkwyk" userId="8c49a983dd71ccbf" providerId="LiveId" clId="{56DCCF5D-DF0C-472B-A5C3-3049B8962500}" dt="2021-10-08T09:55:43.374" v="1861" actId="2696"/>
        <pc:sldMkLst>
          <pc:docMk/>
          <pc:sldMk cId="445070695" sldId="267"/>
        </pc:sldMkLst>
        <pc:spChg chg="mod">
          <ac:chgData name="Rene van Schalkwyk" userId="8c49a983dd71ccbf" providerId="LiveId" clId="{56DCCF5D-DF0C-472B-A5C3-3049B8962500}" dt="2021-10-07T12:51:33.874" v="358" actId="20577"/>
          <ac:spMkLst>
            <pc:docMk/>
            <pc:sldMk cId="445070695" sldId="267"/>
            <ac:spMk id="2" creationId="{6BB3A48F-6C9B-4B6F-9063-4E2B2F6CF465}"/>
          </ac:spMkLst>
        </pc:spChg>
        <pc:graphicFrameChg chg="modGraphic">
          <ac:chgData name="Rene van Schalkwyk" userId="8c49a983dd71ccbf" providerId="LiveId" clId="{56DCCF5D-DF0C-472B-A5C3-3049B8962500}" dt="2021-10-07T12:52:48.431" v="513" actId="20577"/>
          <ac:graphicFrameMkLst>
            <pc:docMk/>
            <pc:sldMk cId="445070695" sldId="267"/>
            <ac:graphicFrameMk id="23" creationId="{A4779ED5-F550-4DD0-A629-AFB3A45D79DA}"/>
          </ac:graphicFrameMkLst>
        </pc:graphicFrameChg>
      </pc:sldChg>
      <pc:sldChg chg="addSp delSp modSp mod">
        <pc:chgData name="Rene van Schalkwyk" userId="8c49a983dd71ccbf" providerId="LiveId" clId="{56DCCF5D-DF0C-472B-A5C3-3049B8962500}" dt="2021-10-08T10:17:31.863" v="2111" actId="12"/>
        <pc:sldMkLst>
          <pc:docMk/>
          <pc:sldMk cId="2371293676" sldId="278"/>
        </pc:sldMkLst>
        <pc:spChg chg="mod">
          <ac:chgData name="Rene van Schalkwyk" userId="8c49a983dd71ccbf" providerId="LiveId" clId="{56DCCF5D-DF0C-472B-A5C3-3049B8962500}" dt="2021-10-08T10:17:31.863" v="2111" actId="12"/>
          <ac:spMkLst>
            <pc:docMk/>
            <pc:sldMk cId="2371293676" sldId="278"/>
            <ac:spMk id="3" creationId="{95B371F2-DBA5-415A-82C8-651F587B857A}"/>
          </ac:spMkLst>
        </pc:spChg>
        <pc:spChg chg="add del mod">
          <ac:chgData name="Rene van Schalkwyk" userId="8c49a983dd71ccbf" providerId="LiveId" clId="{56DCCF5D-DF0C-472B-A5C3-3049B8962500}" dt="2021-10-08T09:25:46.901" v="1538" actId="478"/>
          <ac:spMkLst>
            <pc:docMk/>
            <pc:sldMk cId="2371293676" sldId="278"/>
            <ac:spMk id="4" creationId="{69129E35-5AF1-4E42-9EB2-4ECE1AAAA7C9}"/>
          </ac:spMkLst>
        </pc:spChg>
        <pc:spChg chg="add del mod">
          <ac:chgData name="Rene van Schalkwyk" userId="8c49a983dd71ccbf" providerId="LiveId" clId="{56DCCF5D-DF0C-472B-A5C3-3049B8962500}" dt="2021-10-08T09:27:11.934" v="1547" actId="478"/>
          <ac:spMkLst>
            <pc:docMk/>
            <pc:sldMk cId="2371293676" sldId="278"/>
            <ac:spMk id="8" creationId="{5665F950-0587-475A-A828-FC442125D74C}"/>
          </ac:spMkLst>
        </pc:spChg>
        <pc:spChg chg="add del mod">
          <ac:chgData name="Rene van Schalkwyk" userId="8c49a983dd71ccbf" providerId="LiveId" clId="{56DCCF5D-DF0C-472B-A5C3-3049B8962500}" dt="2021-10-08T09:31:23.923" v="1561" actId="478"/>
          <ac:spMkLst>
            <pc:docMk/>
            <pc:sldMk cId="2371293676" sldId="278"/>
            <ac:spMk id="12" creationId="{FD92D4ED-3880-486B-B680-9D60042C6255}"/>
          </ac:spMkLst>
        </pc:spChg>
        <pc:picChg chg="add mod">
          <ac:chgData name="Rene van Schalkwyk" userId="8c49a983dd71ccbf" providerId="LiveId" clId="{56DCCF5D-DF0C-472B-A5C3-3049B8962500}" dt="2021-10-08T09:25:49.028" v="1539" actId="1076"/>
          <ac:picMkLst>
            <pc:docMk/>
            <pc:sldMk cId="2371293676" sldId="278"/>
            <ac:picMk id="6" creationId="{0818889A-6967-4A9B-A0D0-7FCBFC3AB89A}"/>
          </ac:picMkLst>
        </pc:picChg>
        <pc:picChg chg="add mod">
          <ac:chgData name="Rene van Schalkwyk" userId="8c49a983dd71ccbf" providerId="LiveId" clId="{56DCCF5D-DF0C-472B-A5C3-3049B8962500}" dt="2021-10-08T09:31:37.861" v="1565" actId="1076"/>
          <ac:picMkLst>
            <pc:docMk/>
            <pc:sldMk cId="2371293676" sldId="278"/>
            <ac:picMk id="10" creationId="{421036CD-71A3-44F5-B3A3-AEEEECAD1F74}"/>
          </ac:picMkLst>
        </pc:picChg>
        <pc:picChg chg="add del mod">
          <ac:chgData name="Rene van Schalkwyk" userId="8c49a983dd71ccbf" providerId="LiveId" clId="{56DCCF5D-DF0C-472B-A5C3-3049B8962500}" dt="2021-10-08T09:31:15.115" v="1557" actId="478"/>
          <ac:picMkLst>
            <pc:docMk/>
            <pc:sldMk cId="2371293676" sldId="278"/>
            <ac:picMk id="14" creationId="{720241DA-4E33-465E-8A54-F4CA023B522E}"/>
          </ac:picMkLst>
        </pc:picChg>
        <pc:picChg chg="add mod">
          <ac:chgData name="Rene van Schalkwyk" userId="8c49a983dd71ccbf" providerId="LiveId" clId="{56DCCF5D-DF0C-472B-A5C3-3049B8962500}" dt="2021-10-08T09:31:34.755" v="1564" actId="14100"/>
          <ac:picMkLst>
            <pc:docMk/>
            <pc:sldMk cId="2371293676" sldId="278"/>
            <ac:picMk id="16" creationId="{DF39BBA2-7FB8-4FD5-BB58-9C0B68C99BD8}"/>
          </ac:picMkLst>
        </pc:picChg>
        <pc:picChg chg="del">
          <ac:chgData name="Rene van Schalkwyk" userId="8c49a983dd71ccbf" providerId="LiveId" clId="{56DCCF5D-DF0C-472B-A5C3-3049B8962500}" dt="2021-10-08T09:25:24.709" v="1532" actId="478"/>
          <ac:picMkLst>
            <pc:docMk/>
            <pc:sldMk cId="2371293676" sldId="278"/>
            <ac:picMk id="27" creationId="{FC80FA98-D238-41BC-848B-15F7D2C9D061}"/>
          </ac:picMkLst>
        </pc:picChg>
        <pc:picChg chg="del mod">
          <ac:chgData name="Rene van Schalkwyk" userId="8c49a983dd71ccbf" providerId="LiveId" clId="{56DCCF5D-DF0C-472B-A5C3-3049B8962500}" dt="2021-10-08T09:27:05.022" v="1543" actId="478"/>
          <ac:picMkLst>
            <pc:docMk/>
            <pc:sldMk cId="2371293676" sldId="278"/>
            <ac:picMk id="29" creationId="{071DE959-F62C-476A-A8B1-B4C0E3CC7BA6}"/>
          </ac:picMkLst>
        </pc:picChg>
        <pc:picChg chg="del mod">
          <ac:chgData name="Rene van Schalkwyk" userId="8c49a983dd71ccbf" providerId="LiveId" clId="{56DCCF5D-DF0C-472B-A5C3-3049B8962500}" dt="2021-10-08T09:31:07.437" v="1554" actId="478"/>
          <ac:picMkLst>
            <pc:docMk/>
            <pc:sldMk cId="2371293676" sldId="278"/>
            <ac:picMk id="31" creationId="{26F59C63-890F-4F30-B979-40A77F09EDB5}"/>
          </ac:picMkLst>
        </pc:picChg>
      </pc:sldChg>
      <pc:sldChg chg="del ord">
        <pc:chgData name="Rene van Schalkwyk" userId="8c49a983dd71ccbf" providerId="LiveId" clId="{56DCCF5D-DF0C-472B-A5C3-3049B8962500}" dt="2021-10-08T10:53:11.009" v="2135" actId="2696"/>
        <pc:sldMkLst>
          <pc:docMk/>
          <pc:sldMk cId="675137161" sldId="281"/>
        </pc:sldMkLst>
      </pc:sldChg>
      <pc:sldChg chg="del">
        <pc:chgData name="Rene van Schalkwyk" userId="8c49a983dd71ccbf" providerId="LiveId" clId="{56DCCF5D-DF0C-472B-A5C3-3049B8962500}" dt="2021-10-08T10:53:22.325" v="2137" actId="2696"/>
        <pc:sldMkLst>
          <pc:docMk/>
          <pc:sldMk cId="344939837" sldId="283"/>
        </pc:sldMkLst>
      </pc:sldChg>
      <pc:sldChg chg="del ord">
        <pc:chgData name="Rene van Schalkwyk" userId="8c49a983dd71ccbf" providerId="LiveId" clId="{56DCCF5D-DF0C-472B-A5C3-3049B8962500}" dt="2021-10-08T09:55:46.207" v="1862" actId="2696"/>
        <pc:sldMkLst>
          <pc:docMk/>
          <pc:sldMk cId="3483999599" sldId="284"/>
        </pc:sldMkLst>
      </pc:sldChg>
      <pc:sldChg chg="modSp mod">
        <pc:chgData name="Rene van Schalkwyk" userId="8c49a983dd71ccbf" providerId="LiveId" clId="{56DCCF5D-DF0C-472B-A5C3-3049B8962500}" dt="2021-10-08T09:14:30.757" v="1423" actId="20577"/>
        <pc:sldMkLst>
          <pc:docMk/>
          <pc:sldMk cId="2865516803" sldId="285"/>
        </pc:sldMkLst>
        <pc:spChg chg="mod">
          <ac:chgData name="Rene van Schalkwyk" userId="8c49a983dd71ccbf" providerId="LiveId" clId="{56DCCF5D-DF0C-472B-A5C3-3049B8962500}" dt="2021-10-08T09:14:30.757" v="1423" actId="20577"/>
          <ac:spMkLst>
            <pc:docMk/>
            <pc:sldMk cId="2865516803" sldId="285"/>
            <ac:spMk id="2" creationId="{C11A7FF5-E7DB-4462-BC64-12126BDC0DFB}"/>
          </ac:spMkLst>
        </pc:spChg>
        <pc:spChg chg="mod">
          <ac:chgData name="Rene van Schalkwyk" userId="8c49a983dd71ccbf" providerId="LiveId" clId="{56DCCF5D-DF0C-472B-A5C3-3049B8962500}" dt="2021-10-08T09:13:49.758" v="1321" actId="20577"/>
          <ac:spMkLst>
            <pc:docMk/>
            <pc:sldMk cId="2865516803" sldId="285"/>
            <ac:spMk id="14" creationId="{BEC46ADB-55E5-43DA-8E91-C49412A33045}"/>
          </ac:spMkLst>
        </pc:spChg>
      </pc:sldChg>
      <pc:sldChg chg="addSp delSp modSp mod ord">
        <pc:chgData name="Rene van Schalkwyk" userId="8c49a983dd71ccbf" providerId="LiveId" clId="{56DCCF5D-DF0C-472B-A5C3-3049B8962500}" dt="2021-10-08T10:27:47.022" v="2134" actId="14100"/>
        <pc:sldMkLst>
          <pc:docMk/>
          <pc:sldMk cId="4237778926" sldId="286"/>
        </pc:sldMkLst>
        <pc:spChg chg="mod">
          <ac:chgData name="Rene van Schalkwyk" userId="8c49a983dd71ccbf" providerId="LiveId" clId="{56DCCF5D-DF0C-472B-A5C3-3049B8962500}" dt="2021-10-08T09:13:23.695" v="1305" actId="20577"/>
          <ac:spMkLst>
            <pc:docMk/>
            <pc:sldMk cId="4237778926" sldId="286"/>
            <ac:spMk id="2" creationId="{9BD825CB-5684-4E97-80FA-A48BC074B947}"/>
          </ac:spMkLst>
        </pc:spChg>
        <pc:spChg chg="mod">
          <ac:chgData name="Rene van Schalkwyk" userId="8c49a983dd71ccbf" providerId="LiveId" clId="{56DCCF5D-DF0C-472B-A5C3-3049B8962500}" dt="2021-10-08T10:00:45.506" v="1909" actId="20577"/>
          <ac:spMkLst>
            <pc:docMk/>
            <pc:sldMk cId="4237778926" sldId="286"/>
            <ac:spMk id="3" creationId="{95B371F2-DBA5-415A-82C8-651F587B857A}"/>
          </ac:spMkLst>
        </pc:spChg>
        <pc:spChg chg="add del mod">
          <ac:chgData name="Rene van Schalkwyk" userId="8c49a983dd71ccbf" providerId="LiveId" clId="{56DCCF5D-DF0C-472B-A5C3-3049B8962500}" dt="2021-10-08T10:22:28.947" v="2125" actId="478"/>
          <ac:spMkLst>
            <pc:docMk/>
            <pc:sldMk cId="4237778926" sldId="286"/>
            <ac:spMk id="5" creationId="{BA57F0B1-5665-4A0B-AB54-B72B6ED49599}"/>
          </ac:spMkLst>
        </pc:spChg>
        <pc:spChg chg="add del mod">
          <ac:chgData name="Rene van Schalkwyk" userId="8c49a983dd71ccbf" providerId="LiveId" clId="{56DCCF5D-DF0C-472B-A5C3-3049B8962500}" dt="2021-10-08T09:11:29.312" v="1293" actId="478"/>
          <ac:spMkLst>
            <pc:docMk/>
            <pc:sldMk cId="4237778926" sldId="286"/>
            <ac:spMk id="5" creationId="{D02E154B-BA27-4345-B401-BE096212E35A}"/>
          </ac:spMkLst>
        </pc:spChg>
        <pc:spChg chg="add del mod">
          <ac:chgData name="Rene van Schalkwyk" userId="8c49a983dd71ccbf" providerId="LiveId" clId="{56DCCF5D-DF0C-472B-A5C3-3049B8962500}" dt="2021-10-08T10:27:33.727" v="2128" actId="478"/>
          <ac:spMkLst>
            <pc:docMk/>
            <pc:sldMk cId="4237778926" sldId="286"/>
            <ac:spMk id="9" creationId="{07D1C487-A91B-44A0-84D3-DDB22073EB8F}"/>
          </ac:spMkLst>
        </pc:spChg>
        <pc:spChg chg="mod">
          <ac:chgData name="Rene van Schalkwyk" userId="8c49a983dd71ccbf" providerId="LiveId" clId="{56DCCF5D-DF0C-472B-A5C3-3049B8962500}" dt="2021-10-08T09:13:28.572" v="1307" actId="20577"/>
          <ac:spMkLst>
            <pc:docMk/>
            <pc:sldMk cId="4237778926" sldId="286"/>
            <ac:spMk id="10" creationId="{F665E632-89DE-4E4B-8A35-FD6D46E9AAE8}"/>
          </ac:spMkLst>
        </pc:spChg>
        <pc:spChg chg="del">
          <ac:chgData name="Rene van Schalkwyk" userId="8c49a983dd71ccbf" providerId="LiveId" clId="{56DCCF5D-DF0C-472B-A5C3-3049B8962500}" dt="2021-10-08T09:11:26.544" v="1292" actId="478"/>
          <ac:spMkLst>
            <pc:docMk/>
            <pc:sldMk cId="4237778926" sldId="286"/>
            <ac:spMk id="11" creationId="{0F34300E-1F96-433C-BBA9-C319B37E1361}"/>
          </ac:spMkLst>
        </pc:spChg>
        <pc:picChg chg="add mod">
          <ac:chgData name="Rene van Schalkwyk" userId="8c49a983dd71ccbf" providerId="LiveId" clId="{56DCCF5D-DF0C-472B-A5C3-3049B8962500}" dt="2021-10-08T10:22:33.139" v="2126" actId="1076"/>
          <ac:picMkLst>
            <pc:docMk/>
            <pc:sldMk cId="4237778926" sldId="286"/>
            <ac:picMk id="7" creationId="{55F81CC1-7616-4F99-9D59-9F56BB752063}"/>
          </ac:picMkLst>
        </pc:picChg>
        <pc:picChg chg="add mod">
          <ac:chgData name="Rene van Schalkwyk" userId="8c49a983dd71ccbf" providerId="LiveId" clId="{56DCCF5D-DF0C-472B-A5C3-3049B8962500}" dt="2021-10-08T10:27:47.022" v="2134" actId="14100"/>
          <ac:picMkLst>
            <pc:docMk/>
            <pc:sldMk cId="4237778926" sldId="286"/>
            <ac:picMk id="12" creationId="{B9871171-C3A1-4DAC-AF36-67647DFFBA25}"/>
          </ac:picMkLst>
        </pc:picChg>
        <pc:picChg chg="del">
          <ac:chgData name="Rene van Schalkwyk" userId="8c49a983dd71ccbf" providerId="LiveId" clId="{56DCCF5D-DF0C-472B-A5C3-3049B8962500}" dt="2021-10-08T10:22:19.724" v="2122" actId="478"/>
          <ac:picMkLst>
            <pc:docMk/>
            <pc:sldMk cId="4237778926" sldId="286"/>
            <ac:picMk id="13" creationId="{D5094D89-3467-444F-9A3D-B2B71654A758}"/>
          </ac:picMkLst>
        </pc:picChg>
        <pc:picChg chg="del">
          <ac:chgData name="Rene van Schalkwyk" userId="8c49a983dd71ccbf" providerId="LiveId" clId="{56DCCF5D-DF0C-472B-A5C3-3049B8962500}" dt="2021-10-08T10:22:46.088" v="2127" actId="478"/>
          <ac:picMkLst>
            <pc:docMk/>
            <pc:sldMk cId="4237778926" sldId="286"/>
            <ac:picMk id="15" creationId="{6C7D5080-FE21-4E07-928E-9E970CC7E5E0}"/>
          </ac:picMkLst>
        </pc:picChg>
      </pc:sldChg>
      <pc:sldChg chg="modSp mod ord">
        <pc:chgData name="Rene van Schalkwyk" userId="8c49a983dd71ccbf" providerId="LiveId" clId="{56DCCF5D-DF0C-472B-A5C3-3049B8962500}" dt="2021-10-08T09:09:48.581" v="1107" actId="20577"/>
        <pc:sldMkLst>
          <pc:docMk/>
          <pc:sldMk cId="1912012592" sldId="287"/>
        </pc:sldMkLst>
        <pc:spChg chg="mod">
          <ac:chgData name="Rene van Schalkwyk" userId="8c49a983dd71ccbf" providerId="LiveId" clId="{56DCCF5D-DF0C-472B-A5C3-3049B8962500}" dt="2021-10-08T08:58:35.782" v="1020" actId="20577"/>
          <ac:spMkLst>
            <pc:docMk/>
            <pc:sldMk cId="1912012592" sldId="287"/>
            <ac:spMk id="3" creationId="{F9055465-EA9F-436E-A0C3-64912E06BF2C}"/>
          </ac:spMkLst>
        </pc:spChg>
        <pc:spChg chg="mod">
          <ac:chgData name="Rene van Schalkwyk" userId="8c49a983dd71ccbf" providerId="LiveId" clId="{56DCCF5D-DF0C-472B-A5C3-3049B8962500}" dt="2021-10-08T09:09:48.581" v="1107" actId="20577"/>
          <ac:spMkLst>
            <pc:docMk/>
            <pc:sldMk cId="1912012592" sldId="287"/>
            <ac:spMk id="9" creationId="{BB74BB8A-7BAA-4A6E-9CC4-CB382C68DEEC}"/>
          </ac:spMkLst>
        </pc:spChg>
      </pc:sldChg>
      <pc:sldChg chg="addSp delSp modSp del mod ord">
        <pc:chgData name="Rene van Schalkwyk" userId="8c49a983dd71ccbf" providerId="LiveId" clId="{56DCCF5D-DF0C-472B-A5C3-3049B8962500}" dt="2021-10-08T09:55:08.387" v="1858" actId="2696"/>
        <pc:sldMkLst>
          <pc:docMk/>
          <pc:sldMk cId="4083546591" sldId="288"/>
        </pc:sldMkLst>
        <pc:spChg chg="add mod">
          <ac:chgData name="Rene van Schalkwyk" userId="8c49a983dd71ccbf" providerId="LiveId" clId="{56DCCF5D-DF0C-472B-A5C3-3049B8962500}" dt="2021-10-08T08:53:20.323" v="871" actId="478"/>
          <ac:spMkLst>
            <pc:docMk/>
            <pc:sldMk cId="4083546591" sldId="288"/>
            <ac:spMk id="3" creationId="{90742911-0311-4E5A-BD62-D99F28213015}"/>
          </ac:spMkLst>
        </pc:spChg>
        <pc:spChg chg="add mod">
          <ac:chgData name="Rene van Schalkwyk" userId="8c49a983dd71ccbf" providerId="LiveId" clId="{56DCCF5D-DF0C-472B-A5C3-3049B8962500}" dt="2021-10-08T08:53:21.016" v="872" actId="478"/>
          <ac:spMkLst>
            <pc:docMk/>
            <pc:sldMk cId="4083546591" sldId="288"/>
            <ac:spMk id="5" creationId="{F62D0ED3-2461-4304-A805-A6E550CC8270}"/>
          </ac:spMkLst>
        </pc:spChg>
        <pc:spChg chg="add mod">
          <ac:chgData name="Rene van Schalkwyk" userId="8c49a983dd71ccbf" providerId="LiveId" clId="{56DCCF5D-DF0C-472B-A5C3-3049B8962500}" dt="2021-10-08T08:53:21.616" v="873" actId="478"/>
          <ac:spMkLst>
            <pc:docMk/>
            <pc:sldMk cId="4083546591" sldId="288"/>
            <ac:spMk id="7" creationId="{6DD43DA8-D3A5-470E-8DB0-BFCCB305F94B}"/>
          </ac:spMkLst>
        </pc:spChg>
        <pc:spChg chg="add mod">
          <ac:chgData name="Rene van Schalkwyk" userId="8c49a983dd71ccbf" providerId="LiveId" clId="{56DCCF5D-DF0C-472B-A5C3-3049B8962500}" dt="2021-10-08T08:53:22.256" v="874" actId="478"/>
          <ac:spMkLst>
            <pc:docMk/>
            <pc:sldMk cId="4083546591" sldId="288"/>
            <ac:spMk id="9" creationId="{504122A8-9143-4E09-B8BA-1F33A372A772}"/>
          </ac:spMkLst>
        </pc:spChg>
        <pc:spChg chg="mod">
          <ac:chgData name="Rene van Schalkwyk" userId="8c49a983dd71ccbf" providerId="LiveId" clId="{56DCCF5D-DF0C-472B-A5C3-3049B8962500}" dt="2021-10-07T12:51:11.788" v="335" actId="20577"/>
          <ac:spMkLst>
            <pc:docMk/>
            <pc:sldMk cId="4083546591" sldId="288"/>
            <ac:spMk id="10" creationId="{29E24BCE-48CF-4EA0-8CEE-DABDE8C63D2E}"/>
          </ac:spMkLst>
        </pc:spChg>
        <pc:spChg chg="add mod">
          <ac:chgData name="Rene van Schalkwyk" userId="8c49a983dd71ccbf" providerId="LiveId" clId="{56DCCF5D-DF0C-472B-A5C3-3049B8962500}" dt="2021-10-08T08:53:22.775" v="875" actId="478"/>
          <ac:spMkLst>
            <pc:docMk/>
            <pc:sldMk cId="4083546591" sldId="288"/>
            <ac:spMk id="12" creationId="{7A4BC787-43E3-4E20-8802-B04800FEEDAB}"/>
          </ac:spMkLst>
        </pc:spChg>
        <pc:spChg chg="mod">
          <ac:chgData name="Rene van Schalkwyk" userId="8c49a983dd71ccbf" providerId="LiveId" clId="{56DCCF5D-DF0C-472B-A5C3-3049B8962500}" dt="2021-10-08T08:48:08.799" v="753" actId="20577"/>
          <ac:spMkLst>
            <pc:docMk/>
            <pc:sldMk cId="4083546591" sldId="288"/>
            <ac:spMk id="58" creationId="{C6655028-4C8E-4A3F-A17E-06A507BFF4F4}"/>
          </ac:spMkLst>
        </pc:spChg>
        <pc:picChg chg="del">
          <ac:chgData name="Rene van Schalkwyk" userId="8c49a983dd71ccbf" providerId="LiveId" clId="{56DCCF5D-DF0C-472B-A5C3-3049B8962500}" dt="2021-10-08T08:53:20.323" v="871" actId="478"/>
          <ac:picMkLst>
            <pc:docMk/>
            <pc:sldMk cId="4083546591" sldId="288"/>
            <ac:picMk id="16" creationId="{C3B3E269-C9C3-4FFC-B678-9FAC0C023B36}"/>
          </ac:picMkLst>
        </pc:picChg>
        <pc:picChg chg="del">
          <ac:chgData name="Rene van Schalkwyk" userId="8c49a983dd71ccbf" providerId="LiveId" clId="{56DCCF5D-DF0C-472B-A5C3-3049B8962500}" dt="2021-10-08T08:53:21.016" v="872" actId="478"/>
          <ac:picMkLst>
            <pc:docMk/>
            <pc:sldMk cId="4083546591" sldId="288"/>
            <ac:picMk id="19" creationId="{7A34BEEA-96BB-4238-8447-EF7692728BCF}"/>
          </ac:picMkLst>
        </pc:picChg>
        <pc:picChg chg="del">
          <ac:chgData name="Rene van Schalkwyk" userId="8c49a983dd71ccbf" providerId="LiveId" clId="{56DCCF5D-DF0C-472B-A5C3-3049B8962500}" dt="2021-10-08T08:53:21.616" v="873" actId="478"/>
          <ac:picMkLst>
            <pc:docMk/>
            <pc:sldMk cId="4083546591" sldId="288"/>
            <ac:picMk id="22" creationId="{35D97CCB-3953-49C4-A165-AACA0FB04598}"/>
          </ac:picMkLst>
        </pc:picChg>
        <pc:picChg chg="del">
          <ac:chgData name="Rene van Schalkwyk" userId="8c49a983dd71ccbf" providerId="LiveId" clId="{56DCCF5D-DF0C-472B-A5C3-3049B8962500}" dt="2021-10-08T08:53:22.256" v="874" actId="478"/>
          <ac:picMkLst>
            <pc:docMk/>
            <pc:sldMk cId="4083546591" sldId="288"/>
            <ac:picMk id="25" creationId="{EB0711FA-DCE1-48D3-8BAB-D74666349A6B}"/>
          </ac:picMkLst>
        </pc:picChg>
        <pc:picChg chg="del">
          <ac:chgData name="Rene van Schalkwyk" userId="8c49a983dd71ccbf" providerId="LiveId" clId="{56DCCF5D-DF0C-472B-A5C3-3049B8962500}" dt="2021-10-08T08:53:22.775" v="875" actId="478"/>
          <ac:picMkLst>
            <pc:docMk/>
            <pc:sldMk cId="4083546591" sldId="288"/>
            <ac:picMk id="29" creationId="{3FDC01EF-08D5-42D3-B019-D274328E74E8}"/>
          </ac:picMkLst>
        </pc:picChg>
      </pc:sldChg>
      <pc:sldChg chg="add del">
        <pc:chgData name="Rene van Schalkwyk" userId="8c49a983dd71ccbf" providerId="LiveId" clId="{56DCCF5D-DF0C-472B-A5C3-3049B8962500}" dt="2021-10-08T09:55:11.140" v="1859" actId="2696"/>
        <pc:sldMkLst>
          <pc:docMk/>
          <pc:sldMk cId="3879109190" sldId="289"/>
        </pc:sldMkLst>
      </pc:sldChg>
      <pc:sldChg chg="addSp delSp modSp add mod ord">
        <pc:chgData name="Rene van Schalkwyk" userId="8c49a983dd71ccbf" providerId="LiveId" clId="{56DCCF5D-DF0C-472B-A5C3-3049B8962500}" dt="2021-10-08T08:59:25.327" v="1051"/>
        <pc:sldMkLst>
          <pc:docMk/>
          <pc:sldMk cId="1268905388" sldId="290"/>
        </pc:sldMkLst>
        <pc:spChg chg="add del mod">
          <ac:chgData name="Rene van Schalkwyk" userId="8c49a983dd71ccbf" providerId="LiveId" clId="{56DCCF5D-DF0C-472B-A5C3-3049B8962500}" dt="2021-10-08T07:02:23.618" v="580" actId="478"/>
          <ac:spMkLst>
            <pc:docMk/>
            <pc:sldMk cId="1268905388" sldId="290"/>
            <ac:spMk id="3" creationId="{3D8CB483-EBD9-46F4-8609-C6D8CAE3A64C}"/>
          </ac:spMkLst>
        </pc:spChg>
        <pc:spChg chg="mod">
          <ac:chgData name="Rene van Schalkwyk" userId="8c49a983dd71ccbf" providerId="LiveId" clId="{56DCCF5D-DF0C-472B-A5C3-3049B8962500}" dt="2021-10-08T07:03:07.471" v="633" actId="20577"/>
          <ac:spMkLst>
            <pc:docMk/>
            <pc:sldMk cId="1268905388" sldId="290"/>
            <ac:spMk id="4" creationId="{07A371F5-EAAD-4ADC-8D3F-1CBB98D52839}"/>
          </ac:spMkLst>
        </pc:spChg>
        <pc:graphicFrameChg chg="del">
          <ac:chgData name="Rene van Schalkwyk" userId="8c49a983dd71ccbf" providerId="LiveId" clId="{56DCCF5D-DF0C-472B-A5C3-3049B8962500}" dt="2021-10-08T07:02:20.756" v="579" actId="478"/>
          <ac:graphicFrameMkLst>
            <pc:docMk/>
            <pc:sldMk cId="1268905388" sldId="290"/>
            <ac:graphicFrameMk id="10" creationId="{362B2925-E8FE-473D-8655-B0D2843619D0}"/>
          </ac:graphicFrameMkLst>
        </pc:graphicFrameChg>
        <pc:picChg chg="add mod">
          <ac:chgData name="Rene van Schalkwyk" userId="8c49a983dd71ccbf" providerId="LiveId" clId="{56DCCF5D-DF0C-472B-A5C3-3049B8962500}" dt="2021-10-08T07:02:25.093" v="581"/>
          <ac:picMkLst>
            <pc:docMk/>
            <pc:sldMk cId="1268905388" sldId="290"/>
            <ac:picMk id="11" creationId="{C877F580-02C7-4AEC-BD54-4404334EBB29}"/>
          </ac:picMkLst>
        </pc:picChg>
      </pc:sldChg>
      <pc:sldChg chg="addSp delSp modSp add mod ord">
        <pc:chgData name="Rene van Schalkwyk" userId="8c49a983dd71ccbf" providerId="LiveId" clId="{56DCCF5D-DF0C-472B-A5C3-3049B8962500}" dt="2021-10-08T10:19:35.039" v="2115" actId="1076"/>
        <pc:sldMkLst>
          <pc:docMk/>
          <pc:sldMk cId="107152345" sldId="291"/>
        </pc:sldMkLst>
        <pc:spChg chg="mod">
          <ac:chgData name="Rene van Schalkwyk" userId="8c49a983dd71ccbf" providerId="LiveId" clId="{56DCCF5D-DF0C-472B-A5C3-3049B8962500}" dt="2021-10-08T08:39:42.377" v="660" actId="20577"/>
          <ac:spMkLst>
            <pc:docMk/>
            <pc:sldMk cId="107152345" sldId="291"/>
            <ac:spMk id="4" creationId="{07A371F5-EAAD-4ADC-8D3F-1CBB98D52839}"/>
          </ac:spMkLst>
        </pc:spChg>
        <pc:picChg chg="add del mod">
          <ac:chgData name="Rene van Schalkwyk" userId="8c49a983dd71ccbf" providerId="LiveId" clId="{56DCCF5D-DF0C-472B-A5C3-3049B8962500}" dt="2021-10-08T10:19:21.896" v="2112" actId="478"/>
          <ac:picMkLst>
            <pc:docMk/>
            <pc:sldMk cId="107152345" sldId="291"/>
            <ac:picMk id="3" creationId="{4FA982C5-C8A7-49D4-8C58-AD6BBCC2FA9F}"/>
          </ac:picMkLst>
        </pc:picChg>
        <pc:picChg chg="add mod">
          <ac:chgData name="Rene van Schalkwyk" userId="8c49a983dd71ccbf" providerId="LiveId" clId="{56DCCF5D-DF0C-472B-A5C3-3049B8962500}" dt="2021-10-08T10:19:35.039" v="2115" actId="1076"/>
          <ac:picMkLst>
            <pc:docMk/>
            <pc:sldMk cId="107152345" sldId="291"/>
            <ac:picMk id="5" creationId="{CC9E4316-5544-43F0-962E-F1A060EBD747}"/>
          </ac:picMkLst>
        </pc:picChg>
        <pc:picChg chg="del">
          <ac:chgData name="Rene van Schalkwyk" userId="8c49a983dd71ccbf" providerId="LiveId" clId="{56DCCF5D-DF0C-472B-A5C3-3049B8962500}" dt="2021-10-08T08:39:05.770" v="635" actId="478"/>
          <ac:picMkLst>
            <pc:docMk/>
            <pc:sldMk cId="107152345" sldId="291"/>
            <ac:picMk id="11" creationId="{C877F580-02C7-4AEC-BD54-4404334EBB29}"/>
          </ac:picMkLst>
        </pc:picChg>
      </pc:sldChg>
      <pc:sldChg chg="addSp delSp modSp add mod ord">
        <pc:chgData name="Rene van Schalkwyk" userId="8c49a983dd71ccbf" providerId="LiveId" clId="{56DCCF5D-DF0C-472B-A5C3-3049B8962500}" dt="2021-10-08T08:59:31.586" v="1055"/>
        <pc:sldMkLst>
          <pc:docMk/>
          <pc:sldMk cId="4029372990" sldId="292"/>
        </pc:sldMkLst>
        <pc:spChg chg="mod">
          <ac:chgData name="Rene van Schalkwyk" userId="8c49a983dd71ccbf" providerId="LiveId" clId="{56DCCF5D-DF0C-472B-A5C3-3049B8962500}" dt="2021-10-08T08:44:51.695" v="743" actId="20577"/>
          <ac:spMkLst>
            <pc:docMk/>
            <pc:sldMk cId="4029372990" sldId="292"/>
            <ac:spMk id="4" creationId="{07A371F5-EAAD-4ADC-8D3F-1CBB98D52839}"/>
          </ac:spMkLst>
        </pc:spChg>
        <pc:picChg chg="del">
          <ac:chgData name="Rene van Schalkwyk" userId="8c49a983dd71ccbf" providerId="LiveId" clId="{56DCCF5D-DF0C-472B-A5C3-3049B8962500}" dt="2021-10-08T08:44:09.826" v="662" actId="478"/>
          <ac:picMkLst>
            <pc:docMk/>
            <pc:sldMk cId="4029372990" sldId="292"/>
            <ac:picMk id="3" creationId="{4FA982C5-C8A7-49D4-8C58-AD6BBCC2FA9F}"/>
          </ac:picMkLst>
        </pc:picChg>
        <pc:picChg chg="add mod">
          <ac:chgData name="Rene van Schalkwyk" userId="8c49a983dd71ccbf" providerId="LiveId" clId="{56DCCF5D-DF0C-472B-A5C3-3049B8962500}" dt="2021-10-08T08:44:10.795" v="663"/>
          <ac:picMkLst>
            <pc:docMk/>
            <pc:sldMk cId="4029372990" sldId="292"/>
            <ac:picMk id="6" creationId="{7970FB82-DBEE-4B94-9532-918272DBBAAA}"/>
          </ac:picMkLst>
        </pc:picChg>
      </pc:sldChg>
      <pc:sldChg chg="addSp delSp modSp add mod">
        <pc:chgData name="Rene van Schalkwyk" userId="8c49a983dd71ccbf" providerId="LiveId" clId="{56DCCF5D-DF0C-472B-A5C3-3049B8962500}" dt="2021-10-08T11:11:17.961" v="2251" actId="20577"/>
        <pc:sldMkLst>
          <pc:docMk/>
          <pc:sldMk cId="3802656038" sldId="293"/>
        </pc:sldMkLst>
        <pc:spChg chg="del mod">
          <ac:chgData name="Rene van Schalkwyk" userId="8c49a983dd71ccbf" providerId="LiveId" clId="{56DCCF5D-DF0C-472B-A5C3-3049B8962500}" dt="2021-10-08T08:51:39.382" v="835" actId="478"/>
          <ac:spMkLst>
            <pc:docMk/>
            <pc:sldMk cId="3802656038" sldId="293"/>
            <ac:spMk id="3" creationId="{95B371F2-DBA5-415A-82C8-651F587B857A}"/>
          </ac:spMkLst>
        </pc:spChg>
        <pc:spChg chg="add del mod">
          <ac:chgData name="Rene van Schalkwyk" userId="8c49a983dd71ccbf" providerId="LiveId" clId="{56DCCF5D-DF0C-472B-A5C3-3049B8962500}" dt="2021-10-08T08:51:24.159" v="831" actId="478"/>
          <ac:spMkLst>
            <pc:docMk/>
            <pc:sldMk cId="3802656038" sldId="293"/>
            <ac:spMk id="4" creationId="{83906BEC-E429-44C1-8B21-421A942B9179}"/>
          </ac:spMkLst>
        </pc:spChg>
        <pc:spChg chg="add del mod">
          <ac:chgData name="Rene van Schalkwyk" userId="8c49a983dd71ccbf" providerId="LiveId" clId="{56DCCF5D-DF0C-472B-A5C3-3049B8962500}" dt="2021-10-08T08:51:23.344" v="830" actId="478"/>
          <ac:spMkLst>
            <pc:docMk/>
            <pc:sldMk cId="3802656038" sldId="293"/>
            <ac:spMk id="6" creationId="{81D2EC73-50B9-4E9A-9B0D-BD646EC513B9}"/>
          </ac:spMkLst>
        </pc:spChg>
        <pc:spChg chg="add del mod">
          <ac:chgData name="Rene van Schalkwyk" userId="8c49a983dd71ccbf" providerId="LiveId" clId="{56DCCF5D-DF0C-472B-A5C3-3049B8962500}" dt="2021-10-08T08:52:31.462" v="867" actId="478"/>
          <ac:spMkLst>
            <pc:docMk/>
            <pc:sldMk cId="3802656038" sldId="293"/>
            <ac:spMk id="8" creationId="{CE8BDAA5-1947-4540-95BA-072FB880B177}"/>
          </ac:spMkLst>
        </pc:spChg>
        <pc:spChg chg="mod">
          <ac:chgData name="Rene van Schalkwyk" userId="8c49a983dd71ccbf" providerId="LiveId" clId="{56DCCF5D-DF0C-472B-A5C3-3049B8962500}" dt="2021-10-08T09:47:52.313" v="1673" actId="14100"/>
          <ac:spMkLst>
            <pc:docMk/>
            <pc:sldMk cId="3802656038" sldId="293"/>
            <ac:spMk id="18" creationId="{EA6B7DE5-BFCC-4EEF-9609-8AA1C7CAD3B0}"/>
          </ac:spMkLst>
        </pc:spChg>
        <pc:spChg chg="mod">
          <ac:chgData name="Rene van Schalkwyk" userId="8c49a983dd71ccbf" providerId="LiveId" clId="{56DCCF5D-DF0C-472B-A5C3-3049B8962500}" dt="2021-10-08T08:51:45.729" v="837" actId="20577"/>
          <ac:spMkLst>
            <pc:docMk/>
            <pc:sldMk cId="3802656038" sldId="293"/>
            <ac:spMk id="25" creationId="{BE394849-EE6D-4358-A824-BBF6E518EAEA}"/>
          </ac:spMkLst>
        </pc:spChg>
        <pc:graphicFrameChg chg="add del mod">
          <ac:chgData name="Rene van Schalkwyk" userId="8c49a983dd71ccbf" providerId="LiveId" clId="{56DCCF5D-DF0C-472B-A5C3-3049B8962500}" dt="2021-10-08T11:11:17.961" v="2251" actId="20577"/>
          <ac:graphicFrameMkLst>
            <pc:docMk/>
            <pc:sldMk cId="3802656038" sldId="293"/>
            <ac:graphicFrameMk id="10" creationId="{263695A2-D5CF-4CDF-AC63-5BC7B5771941}"/>
          </ac:graphicFrameMkLst>
        </pc:graphicFrameChg>
        <pc:picChg chg="del">
          <ac:chgData name="Rene van Schalkwyk" userId="8c49a983dd71ccbf" providerId="LiveId" clId="{56DCCF5D-DF0C-472B-A5C3-3049B8962500}" dt="2021-10-08T08:51:13.777" v="826" actId="478"/>
          <ac:picMkLst>
            <pc:docMk/>
            <pc:sldMk cId="3802656038" sldId="293"/>
            <ac:picMk id="27" creationId="{FC80FA98-D238-41BC-848B-15F7D2C9D061}"/>
          </ac:picMkLst>
        </pc:picChg>
        <pc:picChg chg="del">
          <ac:chgData name="Rene van Schalkwyk" userId="8c49a983dd71ccbf" providerId="LiveId" clId="{56DCCF5D-DF0C-472B-A5C3-3049B8962500}" dt="2021-10-08T08:52:28.245" v="866" actId="478"/>
          <ac:picMkLst>
            <pc:docMk/>
            <pc:sldMk cId="3802656038" sldId="293"/>
            <ac:picMk id="29" creationId="{071DE959-F62C-476A-A8B1-B4C0E3CC7BA6}"/>
          </ac:picMkLst>
        </pc:picChg>
        <pc:picChg chg="del">
          <ac:chgData name="Rene van Schalkwyk" userId="8c49a983dd71ccbf" providerId="LiveId" clId="{56DCCF5D-DF0C-472B-A5C3-3049B8962500}" dt="2021-10-08T08:51:14.752" v="827" actId="478"/>
          <ac:picMkLst>
            <pc:docMk/>
            <pc:sldMk cId="3802656038" sldId="293"/>
            <ac:picMk id="31" creationId="{26F59C63-890F-4F30-B979-40A77F09EDB5}"/>
          </ac:picMkLst>
        </pc:picChg>
      </pc:sldChg>
      <pc:sldChg chg="addSp delSp modSp add mod">
        <pc:chgData name="Rene van Schalkwyk" userId="8c49a983dd71ccbf" providerId="LiveId" clId="{56DCCF5D-DF0C-472B-A5C3-3049B8962500}" dt="2021-10-08T11:51:22.047" v="2405" actId="115"/>
        <pc:sldMkLst>
          <pc:docMk/>
          <pc:sldMk cId="3817114371" sldId="294"/>
        </pc:sldMkLst>
        <pc:spChg chg="mod">
          <ac:chgData name="Rene van Schalkwyk" userId="8c49a983dd71ccbf" providerId="LiveId" clId="{56DCCF5D-DF0C-472B-A5C3-3049B8962500}" dt="2021-10-08T11:51:22.047" v="2405" actId="115"/>
          <ac:spMkLst>
            <pc:docMk/>
            <pc:sldMk cId="3817114371" sldId="294"/>
            <ac:spMk id="3" creationId="{95B371F2-DBA5-415A-82C8-651F587B857A}"/>
          </ac:spMkLst>
        </pc:spChg>
        <pc:spChg chg="add del mod">
          <ac:chgData name="Rene van Schalkwyk" userId="8c49a983dd71ccbf" providerId="LiveId" clId="{56DCCF5D-DF0C-472B-A5C3-3049B8962500}" dt="2021-10-08T08:49:09.639" v="786" actId="478"/>
          <ac:spMkLst>
            <pc:docMk/>
            <pc:sldMk cId="3817114371" sldId="294"/>
            <ac:spMk id="4" creationId="{33FE9C34-3B73-4D9B-8E0D-60CEFD2F5BE4}"/>
          </ac:spMkLst>
        </pc:spChg>
        <pc:spChg chg="add del mod">
          <ac:chgData name="Rene van Schalkwyk" userId="8c49a983dd71ccbf" providerId="LiveId" clId="{56DCCF5D-DF0C-472B-A5C3-3049B8962500}" dt="2021-10-08T08:49:10.295" v="787" actId="478"/>
          <ac:spMkLst>
            <pc:docMk/>
            <pc:sldMk cId="3817114371" sldId="294"/>
            <ac:spMk id="6" creationId="{C6BBE592-A3E1-4B06-AA8C-00B9876FB092}"/>
          </ac:spMkLst>
        </pc:spChg>
        <pc:spChg chg="add del mod">
          <ac:chgData name="Rene van Schalkwyk" userId="8c49a983dd71ccbf" providerId="LiveId" clId="{56DCCF5D-DF0C-472B-A5C3-3049B8962500}" dt="2021-10-08T08:49:10.766" v="788" actId="478"/>
          <ac:spMkLst>
            <pc:docMk/>
            <pc:sldMk cId="3817114371" sldId="294"/>
            <ac:spMk id="8" creationId="{F26D686A-E44B-4187-9909-3ED55DC1ECB4}"/>
          </ac:spMkLst>
        </pc:spChg>
        <pc:spChg chg="mod">
          <ac:chgData name="Rene van Schalkwyk" userId="8c49a983dd71ccbf" providerId="LiveId" clId="{56DCCF5D-DF0C-472B-A5C3-3049B8962500}" dt="2021-10-08T08:48:55.927" v="781" actId="20577"/>
          <ac:spMkLst>
            <pc:docMk/>
            <pc:sldMk cId="3817114371" sldId="294"/>
            <ac:spMk id="18" creationId="{EA6B7DE5-BFCC-4EEF-9609-8AA1C7CAD3B0}"/>
          </ac:spMkLst>
        </pc:spChg>
        <pc:spChg chg="mod">
          <ac:chgData name="Rene van Schalkwyk" userId="8c49a983dd71ccbf" providerId="LiveId" clId="{56DCCF5D-DF0C-472B-A5C3-3049B8962500}" dt="2021-10-08T08:48:45.179" v="760" actId="20577"/>
          <ac:spMkLst>
            <pc:docMk/>
            <pc:sldMk cId="3817114371" sldId="294"/>
            <ac:spMk id="25" creationId="{BE394849-EE6D-4358-A824-BBF6E518EAEA}"/>
          </ac:spMkLst>
        </pc:spChg>
        <pc:picChg chg="del">
          <ac:chgData name="Rene van Schalkwyk" userId="8c49a983dd71ccbf" providerId="LiveId" clId="{56DCCF5D-DF0C-472B-A5C3-3049B8962500}" dt="2021-10-08T08:49:07.816" v="783" actId="478"/>
          <ac:picMkLst>
            <pc:docMk/>
            <pc:sldMk cId="3817114371" sldId="294"/>
            <ac:picMk id="27" creationId="{FC80FA98-D238-41BC-848B-15F7D2C9D061}"/>
          </ac:picMkLst>
        </pc:picChg>
        <pc:picChg chg="del">
          <ac:chgData name="Rene van Schalkwyk" userId="8c49a983dd71ccbf" providerId="LiveId" clId="{56DCCF5D-DF0C-472B-A5C3-3049B8962500}" dt="2021-10-08T08:49:08.454" v="784" actId="478"/>
          <ac:picMkLst>
            <pc:docMk/>
            <pc:sldMk cId="3817114371" sldId="294"/>
            <ac:picMk id="29" creationId="{071DE959-F62C-476A-A8B1-B4C0E3CC7BA6}"/>
          </ac:picMkLst>
        </pc:picChg>
        <pc:picChg chg="del">
          <ac:chgData name="Rene van Schalkwyk" userId="8c49a983dd71ccbf" providerId="LiveId" clId="{56DCCF5D-DF0C-472B-A5C3-3049B8962500}" dt="2021-10-08T08:49:08.935" v="785" actId="478"/>
          <ac:picMkLst>
            <pc:docMk/>
            <pc:sldMk cId="3817114371" sldId="294"/>
            <ac:picMk id="31" creationId="{26F59C63-890F-4F30-B979-40A77F09EDB5}"/>
          </ac:picMkLst>
        </pc:picChg>
      </pc:sldChg>
      <pc:sldChg chg="addSp delSp modSp add mod ord">
        <pc:chgData name="Rene van Schalkwyk" userId="8c49a983dd71ccbf" providerId="LiveId" clId="{56DCCF5D-DF0C-472B-A5C3-3049B8962500}" dt="2021-10-08T11:01:47.749" v="2152" actId="20577"/>
        <pc:sldMkLst>
          <pc:docMk/>
          <pc:sldMk cId="1431825864" sldId="295"/>
        </pc:sldMkLst>
        <pc:spChg chg="del">
          <ac:chgData name="Rene van Schalkwyk" userId="8c49a983dd71ccbf" providerId="LiveId" clId="{56DCCF5D-DF0C-472B-A5C3-3049B8962500}" dt="2021-10-08T08:53:30.854" v="877" actId="478"/>
          <ac:spMkLst>
            <pc:docMk/>
            <pc:sldMk cId="1431825864" sldId="295"/>
            <ac:spMk id="3" creationId="{90742911-0311-4E5A-BD62-D99F28213015}"/>
          </ac:spMkLst>
        </pc:spChg>
        <pc:spChg chg="add del mod">
          <ac:chgData name="Rene van Schalkwyk" userId="8c49a983dd71ccbf" providerId="LiveId" clId="{56DCCF5D-DF0C-472B-A5C3-3049B8962500}" dt="2021-10-08T08:53:48.520" v="891" actId="478"/>
          <ac:spMkLst>
            <pc:docMk/>
            <pc:sldMk cId="1431825864" sldId="295"/>
            <ac:spMk id="4" creationId="{3D198E6C-42CE-4CCB-B63E-E229DFAD030F}"/>
          </ac:spMkLst>
        </pc:spChg>
        <pc:spChg chg="del">
          <ac:chgData name="Rene van Schalkwyk" userId="8c49a983dd71ccbf" providerId="LiveId" clId="{56DCCF5D-DF0C-472B-A5C3-3049B8962500}" dt="2021-10-08T08:53:31.630" v="878" actId="478"/>
          <ac:spMkLst>
            <pc:docMk/>
            <pc:sldMk cId="1431825864" sldId="295"/>
            <ac:spMk id="5" creationId="{F62D0ED3-2461-4304-A805-A6E550CC8270}"/>
          </ac:spMkLst>
        </pc:spChg>
        <pc:spChg chg="del">
          <ac:chgData name="Rene van Schalkwyk" userId="8c49a983dd71ccbf" providerId="LiveId" clId="{56DCCF5D-DF0C-472B-A5C3-3049B8962500}" dt="2021-10-08T08:53:32.423" v="879" actId="478"/>
          <ac:spMkLst>
            <pc:docMk/>
            <pc:sldMk cId="1431825864" sldId="295"/>
            <ac:spMk id="7" creationId="{6DD43DA8-D3A5-470E-8DB0-BFCCB305F94B}"/>
          </ac:spMkLst>
        </pc:spChg>
        <pc:spChg chg="add del mod">
          <ac:chgData name="Rene van Schalkwyk" userId="8c49a983dd71ccbf" providerId="LiveId" clId="{56DCCF5D-DF0C-472B-A5C3-3049B8962500}" dt="2021-10-08T08:53:46.064" v="890" actId="478"/>
          <ac:spMkLst>
            <pc:docMk/>
            <pc:sldMk cId="1431825864" sldId="295"/>
            <ac:spMk id="8" creationId="{B6235B0F-13B3-486F-8A44-794A3F6497CC}"/>
          </ac:spMkLst>
        </pc:spChg>
        <pc:spChg chg="del">
          <ac:chgData name="Rene van Schalkwyk" userId="8c49a983dd71ccbf" providerId="LiveId" clId="{56DCCF5D-DF0C-472B-A5C3-3049B8962500}" dt="2021-10-08T08:53:33.319" v="880" actId="478"/>
          <ac:spMkLst>
            <pc:docMk/>
            <pc:sldMk cId="1431825864" sldId="295"/>
            <ac:spMk id="9" creationId="{504122A8-9143-4E09-B8BA-1F33A372A772}"/>
          </ac:spMkLst>
        </pc:spChg>
        <pc:spChg chg="mod">
          <ac:chgData name="Rene van Schalkwyk" userId="8c49a983dd71ccbf" providerId="LiveId" clId="{56DCCF5D-DF0C-472B-A5C3-3049B8962500}" dt="2021-10-08T08:59:06.895" v="1045" actId="20577"/>
          <ac:spMkLst>
            <pc:docMk/>
            <pc:sldMk cId="1431825864" sldId="295"/>
            <ac:spMk id="10" creationId="{29E24BCE-48CF-4EA0-8CEE-DABDE8C63D2E}"/>
          </ac:spMkLst>
        </pc:spChg>
        <pc:spChg chg="del">
          <ac:chgData name="Rene van Schalkwyk" userId="8c49a983dd71ccbf" providerId="LiveId" clId="{56DCCF5D-DF0C-472B-A5C3-3049B8962500}" dt="2021-10-08T08:53:34.102" v="881" actId="478"/>
          <ac:spMkLst>
            <pc:docMk/>
            <pc:sldMk cId="1431825864" sldId="295"/>
            <ac:spMk id="12" creationId="{7A4BC787-43E3-4E20-8802-B04800FEEDAB}"/>
          </ac:spMkLst>
        </pc:spChg>
        <pc:spChg chg="add del mod">
          <ac:chgData name="Rene van Schalkwyk" userId="8c49a983dd71ccbf" providerId="LiveId" clId="{56DCCF5D-DF0C-472B-A5C3-3049B8962500}" dt="2021-10-08T08:53:44.694" v="889" actId="478"/>
          <ac:spMkLst>
            <pc:docMk/>
            <pc:sldMk cId="1431825864" sldId="295"/>
            <ac:spMk id="13" creationId="{4B7AC8C6-8FEC-481A-920F-D8F9469B3E0F}"/>
          </ac:spMkLst>
        </pc:spChg>
        <pc:spChg chg="add del mod">
          <ac:chgData name="Rene van Schalkwyk" userId="8c49a983dd71ccbf" providerId="LiveId" clId="{56DCCF5D-DF0C-472B-A5C3-3049B8962500}" dt="2021-10-08T08:53:43.094" v="888" actId="478"/>
          <ac:spMkLst>
            <pc:docMk/>
            <pc:sldMk cId="1431825864" sldId="295"/>
            <ac:spMk id="15" creationId="{267BE738-8A3C-4151-9BF1-EEE2F3813402}"/>
          </ac:spMkLst>
        </pc:spChg>
        <pc:spChg chg="del">
          <ac:chgData name="Rene van Schalkwyk" userId="8c49a983dd71ccbf" providerId="LiveId" clId="{56DCCF5D-DF0C-472B-A5C3-3049B8962500}" dt="2021-10-08T08:53:42.390" v="887" actId="478"/>
          <ac:spMkLst>
            <pc:docMk/>
            <pc:sldMk cId="1431825864" sldId="295"/>
            <ac:spMk id="21" creationId="{6EBE147A-9B99-4FFD-BC53-05C5BD025E32}"/>
          </ac:spMkLst>
        </pc:spChg>
        <pc:spChg chg="del">
          <ac:chgData name="Rene van Schalkwyk" userId="8c49a983dd71ccbf" providerId="LiveId" clId="{56DCCF5D-DF0C-472B-A5C3-3049B8962500}" dt="2021-10-08T08:53:40.473" v="886" actId="478"/>
          <ac:spMkLst>
            <pc:docMk/>
            <pc:sldMk cId="1431825864" sldId="295"/>
            <ac:spMk id="23" creationId="{B28CF967-AF84-4550-882F-01B6C8B02C75}"/>
          </ac:spMkLst>
        </pc:spChg>
        <pc:spChg chg="del">
          <ac:chgData name="Rene van Schalkwyk" userId="8c49a983dd71ccbf" providerId="LiveId" clId="{56DCCF5D-DF0C-472B-A5C3-3049B8962500}" dt="2021-10-08T08:53:39.465" v="885" actId="478"/>
          <ac:spMkLst>
            <pc:docMk/>
            <pc:sldMk cId="1431825864" sldId="295"/>
            <ac:spMk id="24" creationId="{0CA6C2C2-4BD8-4FEE-965C-BE8235FB383E}"/>
          </ac:spMkLst>
        </pc:spChg>
        <pc:spChg chg="add mod">
          <ac:chgData name="Rene van Schalkwyk" userId="8c49a983dd71ccbf" providerId="LiveId" clId="{56DCCF5D-DF0C-472B-A5C3-3049B8962500}" dt="2021-10-08T11:01:47.749" v="2152" actId="20577"/>
          <ac:spMkLst>
            <pc:docMk/>
            <pc:sldMk cId="1431825864" sldId="295"/>
            <ac:spMk id="25" creationId="{EF6089F0-3E08-4F8C-8701-C839365A7080}"/>
          </ac:spMkLst>
        </pc:spChg>
        <pc:spChg chg="del">
          <ac:chgData name="Rene van Schalkwyk" userId="8c49a983dd71ccbf" providerId="LiveId" clId="{56DCCF5D-DF0C-472B-A5C3-3049B8962500}" dt="2021-10-08T08:53:38.512" v="884" actId="478"/>
          <ac:spMkLst>
            <pc:docMk/>
            <pc:sldMk cId="1431825864" sldId="295"/>
            <ac:spMk id="26" creationId="{CF7E2B50-41CF-47DF-94E2-23B31B1BEC27}"/>
          </ac:spMkLst>
        </pc:spChg>
        <pc:spChg chg="del mod">
          <ac:chgData name="Rene van Schalkwyk" userId="8c49a983dd71ccbf" providerId="LiveId" clId="{56DCCF5D-DF0C-472B-A5C3-3049B8962500}" dt="2021-10-08T08:53:36.886" v="883" actId="478"/>
          <ac:spMkLst>
            <pc:docMk/>
            <pc:sldMk cId="1431825864" sldId="295"/>
            <ac:spMk id="28" creationId="{D404C012-EAAC-4BFF-A8C9-DE3B7374A6FC}"/>
          </ac:spMkLst>
        </pc:spChg>
        <pc:spChg chg="mod">
          <ac:chgData name="Rene van Schalkwyk" userId="8c49a983dd71ccbf" providerId="LiveId" clId="{56DCCF5D-DF0C-472B-A5C3-3049B8962500}" dt="2021-10-08T08:59:46.679" v="1057" actId="20577"/>
          <ac:spMkLst>
            <pc:docMk/>
            <pc:sldMk cId="1431825864" sldId="295"/>
            <ac:spMk id="58" creationId="{C6655028-4C8E-4A3F-A17E-06A507BFF4F4}"/>
          </ac:spMkLst>
        </pc:spChg>
        <pc:graphicFrameChg chg="add mod modGraphic">
          <ac:chgData name="Rene van Schalkwyk" userId="8c49a983dd71ccbf" providerId="LiveId" clId="{56DCCF5D-DF0C-472B-A5C3-3049B8962500}" dt="2021-10-08T11:01:21.487" v="2151" actId="207"/>
          <ac:graphicFrameMkLst>
            <pc:docMk/>
            <pc:sldMk cId="1431825864" sldId="295"/>
            <ac:graphicFrameMk id="27" creationId="{F32E34AF-473B-4246-9B37-75FA993A8C09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584336-D0B1-4B0E-BA5C-55B2CED1D394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356E178-4180-471B-A95D-2442FCF758CB}">
      <dgm:prSet phldrT="[Text]"/>
      <dgm:spPr/>
      <dgm:t>
        <a:bodyPr/>
        <a:lstStyle/>
        <a:p>
          <a:r>
            <a:rPr lang="en-US" dirty="0"/>
            <a:t>Avg. over bidding </a:t>
          </a:r>
        </a:p>
        <a:p>
          <a:r>
            <a:rPr lang="en-US" dirty="0"/>
            <a:t>9%</a:t>
          </a:r>
        </a:p>
        <a:p>
          <a:endParaRPr lang="en-US" dirty="0"/>
        </a:p>
      </dgm:t>
    </dgm:pt>
    <dgm:pt modelId="{28637787-CABB-4AAD-B4EC-042A0B395341}" type="parTrans" cxnId="{3D751365-FC4E-4999-8138-5C7B52A6F84F}">
      <dgm:prSet/>
      <dgm:spPr/>
      <dgm:t>
        <a:bodyPr/>
        <a:lstStyle/>
        <a:p>
          <a:endParaRPr lang="en-US"/>
        </a:p>
      </dgm:t>
    </dgm:pt>
    <dgm:pt modelId="{419F9E5C-97BF-4A9A-8E09-71B55289B3AE}" type="sibTrans" cxnId="{3D751365-FC4E-4999-8138-5C7B52A6F84F}">
      <dgm:prSet/>
      <dgm:spPr/>
      <dgm:t>
        <a:bodyPr/>
        <a:lstStyle/>
        <a:p>
          <a:endParaRPr lang="en-US"/>
        </a:p>
      </dgm:t>
    </dgm:pt>
    <dgm:pt modelId="{D6369594-53CA-4743-BFF7-C2D904DA742C}">
      <dgm:prSet phldrT="[Text]"/>
      <dgm:spPr/>
      <dgm:t>
        <a:bodyPr/>
        <a:lstStyle/>
        <a:p>
          <a:r>
            <a:rPr lang="en-US" dirty="0"/>
            <a:t>Number of rooms</a:t>
          </a:r>
        </a:p>
        <a:p>
          <a:r>
            <a:rPr lang="en-US" dirty="0"/>
            <a:t>4</a:t>
          </a:r>
        </a:p>
      </dgm:t>
    </dgm:pt>
    <dgm:pt modelId="{5433BCDE-D01B-4C43-9770-3BCF6A203491}" type="parTrans" cxnId="{AFAA54E3-514A-4D36-807E-9FBD4120AF30}">
      <dgm:prSet/>
      <dgm:spPr/>
      <dgm:t>
        <a:bodyPr/>
        <a:lstStyle/>
        <a:p>
          <a:endParaRPr lang="en-US"/>
        </a:p>
      </dgm:t>
    </dgm:pt>
    <dgm:pt modelId="{5B98D9CA-9FDF-44BD-98EC-0F6E2E37923A}" type="sibTrans" cxnId="{AFAA54E3-514A-4D36-807E-9FBD4120AF30}">
      <dgm:prSet/>
      <dgm:spPr/>
      <dgm:t>
        <a:bodyPr/>
        <a:lstStyle/>
        <a:p>
          <a:endParaRPr lang="en-US"/>
        </a:p>
      </dgm:t>
    </dgm:pt>
    <dgm:pt modelId="{B626C495-F3A7-4ADE-A0FE-4E7983E98359}">
      <dgm:prSet phldrT="[Text]"/>
      <dgm:spPr/>
      <dgm:t>
        <a:bodyPr/>
        <a:lstStyle/>
        <a:p>
          <a:r>
            <a:rPr lang="en-US" dirty="0"/>
            <a:t>Avg. selling price</a:t>
          </a:r>
        </a:p>
        <a:p>
          <a:r>
            <a:rPr lang="en-US" dirty="0"/>
            <a:t>EUR 512K</a:t>
          </a:r>
        </a:p>
      </dgm:t>
    </dgm:pt>
    <dgm:pt modelId="{6F2AC2C2-8163-4C6A-99C5-72A6C2B2A33F}" type="parTrans" cxnId="{13AF98FC-2DB9-4B5F-85B0-E587DE19880D}">
      <dgm:prSet/>
      <dgm:spPr/>
      <dgm:t>
        <a:bodyPr/>
        <a:lstStyle/>
        <a:p>
          <a:endParaRPr lang="en-US"/>
        </a:p>
      </dgm:t>
    </dgm:pt>
    <dgm:pt modelId="{91A8EA40-4823-4FE8-82D6-C24B81F0FC1F}" type="sibTrans" cxnId="{13AF98FC-2DB9-4B5F-85B0-E587DE19880D}">
      <dgm:prSet/>
      <dgm:spPr/>
      <dgm:t>
        <a:bodyPr/>
        <a:lstStyle/>
        <a:p>
          <a:endParaRPr lang="en-US"/>
        </a:p>
      </dgm:t>
    </dgm:pt>
    <dgm:pt modelId="{BC2DF43D-A878-4B6A-B15F-7FFBED6EC842}">
      <dgm:prSet phldrT="[Text]"/>
      <dgm:spPr>
        <a:solidFill>
          <a:srgbClr val="EAA7A0">
            <a:alpha val="49804"/>
          </a:srgbClr>
        </a:solidFill>
      </dgm:spPr>
      <dgm:t>
        <a:bodyPr/>
        <a:lstStyle/>
        <a:p>
          <a:r>
            <a:rPr lang="en-US" dirty="0"/>
            <a:t>Avg. </a:t>
          </a:r>
        </a:p>
        <a:p>
          <a:r>
            <a:rPr lang="en-US" dirty="0"/>
            <a:t>listed price </a:t>
          </a:r>
        </a:p>
        <a:p>
          <a:r>
            <a:rPr lang="en-US" dirty="0"/>
            <a:t>EUR 475K</a:t>
          </a:r>
        </a:p>
      </dgm:t>
    </dgm:pt>
    <dgm:pt modelId="{17DD7635-F2DC-43BE-A312-49946A09DBA4}" type="parTrans" cxnId="{5C40F758-5264-4653-AF57-ED244AC8F3A3}">
      <dgm:prSet/>
      <dgm:spPr/>
      <dgm:t>
        <a:bodyPr/>
        <a:lstStyle/>
        <a:p>
          <a:endParaRPr lang="en-US"/>
        </a:p>
      </dgm:t>
    </dgm:pt>
    <dgm:pt modelId="{E6A990DC-0228-4E23-ABC6-C9EE879B9A00}" type="sibTrans" cxnId="{5C40F758-5264-4653-AF57-ED244AC8F3A3}">
      <dgm:prSet/>
      <dgm:spPr/>
      <dgm:t>
        <a:bodyPr/>
        <a:lstStyle/>
        <a:p>
          <a:endParaRPr lang="en-US"/>
        </a:p>
      </dgm:t>
    </dgm:pt>
    <dgm:pt modelId="{4FB729B2-DC63-487E-9FBC-29DA154D5DAA}">
      <dgm:prSet phldrT="[Text]"/>
      <dgm:spPr/>
      <dgm:t>
        <a:bodyPr/>
        <a:lstStyle/>
        <a:p>
          <a:r>
            <a:rPr lang="en-US" dirty="0"/>
            <a:t>Avg. living area</a:t>
          </a:r>
        </a:p>
        <a:p>
          <a:r>
            <a:rPr lang="en-US" dirty="0"/>
            <a:t>76 m2</a:t>
          </a:r>
        </a:p>
      </dgm:t>
    </dgm:pt>
    <dgm:pt modelId="{57AC33EB-ABEC-4B1D-9F3F-9DF5FD479087}" type="parTrans" cxnId="{5F787E16-8AA2-45FA-BCAA-E56863F870CF}">
      <dgm:prSet/>
      <dgm:spPr/>
      <dgm:t>
        <a:bodyPr/>
        <a:lstStyle/>
        <a:p>
          <a:endParaRPr lang="en-NL"/>
        </a:p>
      </dgm:t>
    </dgm:pt>
    <dgm:pt modelId="{C3791521-DACE-47CD-B19E-7F69C66D431B}" type="sibTrans" cxnId="{5F787E16-8AA2-45FA-BCAA-E56863F870CF}">
      <dgm:prSet/>
      <dgm:spPr/>
      <dgm:t>
        <a:bodyPr/>
        <a:lstStyle/>
        <a:p>
          <a:endParaRPr lang="en-NL"/>
        </a:p>
      </dgm:t>
    </dgm:pt>
    <dgm:pt modelId="{E1F87E0E-FF3E-47D3-BFF3-1936BDC1B9A7}">
      <dgm:prSet phldrT="[Text]"/>
      <dgm:spPr/>
      <dgm:t>
        <a:bodyPr/>
        <a:lstStyle/>
        <a:p>
          <a:r>
            <a:rPr lang="en-US" dirty="0"/>
            <a:t>Apartments sold </a:t>
          </a:r>
        </a:p>
        <a:p>
          <a:r>
            <a:rPr lang="en-US" dirty="0"/>
            <a:t>(3862)</a:t>
          </a:r>
        </a:p>
      </dgm:t>
    </dgm:pt>
    <dgm:pt modelId="{9C10DDF3-A40F-4978-A049-EE2D16408C99}" type="sibTrans" cxnId="{98FD00BD-2599-433A-AC2F-14A7D52BA766}">
      <dgm:prSet/>
      <dgm:spPr/>
      <dgm:t>
        <a:bodyPr/>
        <a:lstStyle/>
        <a:p>
          <a:endParaRPr lang="en-US"/>
        </a:p>
      </dgm:t>
    </dgm:pt>
    <dgm:pt modelId="{169E7CD4-95A5-4EA3-A305-1668AA4A744D}" type="parTrans" cxnId="{98FD00BD-2599-433A-AC2F-14A7D52BA766}">
      <dgm:prSet/>
      <dgm:spPr/>
      <dgm:t>
        <a:bodyPr/>
        <a:lstStyle/>
        <a:p>
          <a:endParaRPr lang="en-US"/>
        </a:p>
      </dgm:t>
    </dgm:pt>
    <dgm:pt modelId="{306D10D0-00B2-4EC3-BF1A-8663A5BC470D}">
      <dgm:prSet phldrT="[Text]" custRadScaleRad="100000" custRadScaleInc="0"/>
      <dgm:spPr/>
      <dgm:t>
        <a:bodyPr/>
        <a:lstStyle/>
        <a:p>
          <a:endParaRPr lang="en-NL"/>
        </a:p>
      </dgm:t>
    </dgm:pt>
    <dgm:pt modelId="{C321667A-4478-448A-85B2-8135011B8F9C}" type="parTrans" cxnId="{27AA4731-E1E7-407E-81BE-811323BFC615}">
      <dgm:prSet/>
      <dgm:spPr/>
      <dgm:t>
        <a:bodyPr/>
        <a:lstStyle/>
        <a:p>
          <a:endParaRPr lang="en-NL"/>
        </a:p>
      </dgm:t>
    </dgm:pt>
    <dgm:pt modelId="{C51F278D-CF59-4098-8A2F-E7122505C0CB}" type="sibTrans" cxnId="{27AA4731-E1E7-407E-81BE-811323BFC615}">
      <dgm:prSet/>
      <dgm:spPr/>
      <dgm:t>
        <a:bodyPr/>
        <a:lstStyle/>
        <a:p>
          <a:endParaRPr lang="en-NL"/>
        </a:p>
      </dgm:t>
    </dgm:pt>
    <dgm:pt modelId="{FD42D74E-A878-4F42-BBD1-78B1DAF9C375}">
      <dgm:prSet phldrT="[Text]"/>
      <dgm:spPr/>
      <dgm:t>
        <a:bodyPr/>
        <a:lstStyle/>
        <a:p>
          <a:endParaRPr lang="en-NL"/>
        </a:p>
      </dgm:t>
    </dgm:pt>
    <dgm:pt modelId="{3CD665E3-1BDC-44BA-932E-F0FA642BE905}" type="parTrans" cxnId="{C5628CE5-72AD-4714-8665-0D0D763A4035}">
      <dgm:prSet/>
      <dgm:spPr/>
      <dgm:t>
        <a:bodyPr/>
        <a:lstStyle/>
        <a:p>
          <a:endParaRPr lang="en-NL"/>
        </a:p>
      </dgm:t>
    </dgm:pt>
    <dgm:pt modelId="{8ECBC8C2-D514-4BED-BF62-79A024477689}" type="sibTrans" cxnId="{C5628CE5-72AD-4714-8665-0D0D763A4035}">
      <dgm:prSet/>
      <dgm:spPr/>
      <dgm:t>
        <a:bodyPr/>
        <a:lstStyle/>
        <a:p>
          <a:endParaRPr lang="en-NL"/>
        </a:p>
      </dgm:t>
    </dgm:pt>
    <dgm:pt modelId="{4E271B8D-A915-4E38-8A89-45B397704A92}">
      <dgm:prSet phldrT="[Text]"/>
      <dgm:spPr/>
      <dgm:t>
        <a:bodyPr/>
        <a:lstStyle/>
        <a:p>
          <a:endParaRPr lang="en-NL"/>
        </a:p>
      </dgm:t>
    </dgm:pt>
    <dgm:pt modelId="{65CFC9AD-008C-4D96-9707-B062646FB9CA}" type="parTrans" cxnId="{DCE274FE-C08A-4590-B4D0-D52C16788853}">
      <dgm:prSet/>
      <dgm:spPr/>
      <dgm:t>
        <a:bodyPr/>
        <a:lstStyle/>
        <a:p>
          <a:endParaRPr lang="en-NL"/>
        </a:p>
      </dgm:t>
    </dgm:pt>
    <dgm:pt modelId="{ED0A6DF3-CD03-40D5-90A3-114712C74159}" type="sibTrans" cxnId="{DCE274FE-C08A-4590-B4D0-D52C16788853}">
      <dgm:prSet/>
      <dgm:spPr/>
      <dgm:t>
        <a:bodyPr/>
        <a:lstStyle/>
        <a:p>
          <a:endParaRPr lang="en-NL"/>
        </a:p>
      </dgm:t>
    </dgm:pt>
    <dgm:pt modelId="{6EC1ADCC-CE48-4ED1-9DDD-8106116C8849}">
      <dgm:prSet phldrT="[Text]"/>
      <dgm:spPr/>
      <dgm:t>
        <a:bodyPr/>
        <a:lstStyle/>
        <a:p>
          <a:endParaRPr lang="en-NL"/>
        </a:p>
      </dgm:t>
    </dgm:pt>
    <dgm:pt modelId="{85CB6F57-4900-48A3-809B-BC718644E2B1}" type="parTrans" cxnId="{235EEA12-A9E4-47F3-BA00-F8CAD276D414}">
      <dgm:prSet/>
      <dgm:spPr/>
      <dgm:t>
        <a:bodyPr/>
        <a:lstStyle/>
        <a:p>
          <a:endParaRPr lang="en-NL"/>
        </a:p>
      </dgm:t>
    </dgm:pt>
    <dgm:pt modelId="{697DC135-52D3-4632-AFE4-5533E7380DDC}" type="sibTrans" cxnId="{235EEA12-A9E4-47F3-BA00-F8CAD276D414}">
      <dgm:prSet/>
      <dgm:spPr/>
      <dgm:t>
        <a:bodyPr/>
        <a:lstStyle/>
        <a:p>
          <a:endParaRPr lang="en-NL"/>
        </a:p>
      </dgm:t>
    </dgm:pt>
    <dgm:pt modelId="{35A8114C-50F5-440E-9209-AB87DB855D9E}">
      <dgm:prSet phldrT="[Text]"/>
      <dgm:spPr/>
      <dgm:t>
        <a:bodyPr/>
        <a:lstStyle/>
        <a:p>
          <a:endParaRPr lang="en-NL"/>
        </a:p>
      </dgm:t>
    </dgm:pt>
    <dgm:pt modelId="{D0B88988-C897-4FEA-B3CE-6BE5B9B6FEC5}" type="parTrans" cxnId="{90D99ECF-FA37-4DD5-9DEB-7C9AABF7E7A5}">
      <dgm:prSet/>
      <dgm:spPr/>
      <dgm:t>
        <a:bodyPr/>
        <a:lstStyle/>
        <a:p>
          <a:endParaRPr lang="en-NL"/>
        </a:p>
      </dgm:t>
    </dgm:pt>
    <dgm:pt modelId="{234FC33B-405A-43C5-96D3-7FDDE56A7B24}" type="sibTrans" cxnId="{90D99ECF-FA37-4DD5-9DEB-7C9AABF7E7A5}">
      <dgm:prSet/>
      <dgm:spPr/>
      <dgm:t>
        <a:bodyPr/>
        <a:lstStyle/>
        <a:p>
          <a:endParaRPr lang="en-NL"/>
        </a:p>
      </dgm:t>
    </dgm:pt>
    <dgm:pt modelId="{DE3524D9-0C4F-4BAC-AD27-712BE5134961}">
      <dgm:prSet phldrT="[Text]"/>
      <dgm:spPr>
        <a:solidFill>
          <a:srgbClr val="D3B477">
            <a:alpha val="49804"/>
          </a:srgbClr>
        </a:solidFill>
      </dgm:spPr>
      <dgm:t>
        <a:bodyPr/>
        <a:lstStyle/>
        <a:p>
          <a:r>
            <a:rPr lang="en-US" dirty="0"/>
            <a:t>Avg. </a:t>
          </a:r>
        </a:p>
        <a:p>
          <a:r>
            <a:rPr lang="en-US" dirty="0"/>
            <a:t>listed period </a:t>
          </a:r>
        </a:p>
        <a:p>
          <a:r>
            <a:rPr lang="en-US" dirty="0"/>
            <a:t>20 days</a:t>
          </a:r>
        </a:p>
      </dgm:t>
    </dgm:pt>
    <dgm:pt modelId="{37E4F4DA-1383-41D5-A644-784BF57FDDFF}" type="parTrans" cxnId="{51E06D8B-ED71-40DE-BF42-E78AF12D86CD}">
      <dgm:prSet/>
      <dgm:spPr/>
      <dgm:t>
        <a:bodyPr/>
        <a:lstStyle/>
        <a:p>
          <a:endParaRPr lang="en-NL"/>
        </a:p>
      </dgm:t>
    </dgm:pt>
    <dgm:pt modelId="{47AA8730-50D9-4EF3-8280-2185D35CAC3F}" type="sibTrans" cxnId="{51E06D8B-ED71-40DE-BF42-E78AF12D86CD}">
      <dgm:prSet/>
      <dgm:spPr/>
      <dgm:t>
        <a:bodyPr/>
        <a:lstStyle/>
        <a:p>
          <a:endParaRPr lang="en-NL"/>
        </a:p>
      </dgm:t>
    </dgm:pt>
    <dgm:pt modelId="{E0BBA96C-A2C1-4C42-9D6A-CC4B2C39C43C}">
      <dgm:prSet phldrT="[Text]"/>
      <dgm:spPr/>
      <dgm:t>
        <a:bodyPr/>
        <a:lstStyle/>
        <a:p>
          <a:r>
            <a:rPr lang="en-US" dirty="0"/>
            <a:t>Avg. selling price per m2</a:t>
          </a:r>
        </a:p>
        <a:p>
          <a:r>
            <a:rPr lang="en-US"/>
            <a:t>EUR 7K</a:t>
          </a:r>
          <a:endParaRPr lang="en-US" dirty="0"/>
        </a:p>
      </dgm:t>
    </dgm:pt>
    <dgm:pt modelId="{261B85AE-4728-42CF-9F79-2633403997EA}" type="parTrans" cxnId="{7A300E85-C5A2-400B-9859-C2670366A70F}">
      <dgm:prSet/>
      <dgm:spPr/>
      <dgm:t>
        <a:bodyPr/>
        <a:lstStyle/>
        <a:p>
          <a:endParaRPr lang="en-NL"/>
        </a:p>
      </dgm:t>
    </dgm:pt>
    <dgm:pt modelId="{BB478B60-9251-4696-8D4A-ADD8BD8D176F}" type="sibTrans" cxnId="{7A300E85-C5A2-400B-9859-C2670366A70F}">
      <dgm:prSet/>
      <dgm:spPr/>
      <dgm:t>
        <a:bodyPr/>
        <a:lstStyle/>
        <a:p>
          <a:endParaRPr lang="en-NL"/>
        </a:p>
      </dgm:t>
    </dgm:pt>
    <dgm:pt modelId="{175F1DAC-7B7E-4D09-8DB8-99368C0C72D4}" type="pres">
      <dgm:prSet presAssocID="{62584336-D0B1-4B0E-BA5C-55B2CED1D394}" presName="composite" presStyleCnt="0">
        <dgm:presLayoutVars>
          <dgm:chMax val="1"/>
          <dgm:dir/>
          <dgm:resizeHandles val="exact"/>
        </dgm:presLayoutVars>
      </dgm:prSet>
      <dgm:spPr/>
    </dgm:pt>
    <dgm:pt modelId="{1C01A5B2-67EA-4686-B86C-CBFC598D5477}" type="pres">
      <dgm:prSet presAssocID="{62584336-D0B1-4B0E-BA5C-55B2CED1D394}" presName="radial" presStyleCnt="0">
        <dgm:presLayoutVars>
          <dgm:animLvl val="ctr"/>
        </dgm:presLayoutVars>
      </dgm:prSet>
      <dgm:spPr/>
    </dgm:pt>
    <dgm:pt modelId="{D4E6F5B5-CA2C-475F-A4B6-5AB59CD1A7CA}" type="pres">
      <dgm:prSet presAssocID="{E1F87E0E-FF3E-47D3-BFF3-1936BDC1B9A7}" presName="centerShape" presStyleLbl="vennNode1" presStyleIdx="0" presStyleCnt="8"/>
      <dgm:spPr/>
    </dgm:pt>
    <dgm:pt modelId="{E7BFA9EE-B858-4016-80BA-575963560F75}" type="pres">
      <dgm:prSet presAssocID="{2356E178-4180-471B-A95D-2442FCF758CB}" presName="node" presStyleLbl="vennNode1" presStyleIdx="1" presStyleCnt="8">
        <dgm:presLayoutVars>
          <dgm:bulletEnabled val="1"/>
        </dgm:presLayoutVars>
      </dgm:prSet>
      <dgm:spPr/>
    </dgm:pt>
    <dgm:pt modelId="{3255F1BD-E04A-41BF-B64D-B06E6D0468D8}" type="pres">
      <dgm:prSet presAssocID="{D6369594-53CA-4743-BFF7-C2D904DA742C}" presName="node" presStyleLbl="vennNode1" presStyleIdx="2" presStyleCnt="8" custRadScaleRad="100000" custRadScaleInc="0">
        <dgm:presLayoutVars>
          <dgm:bulletEnabled val="1"/>
        </dgm:presLayoutVars>
      </dgm:prSet>
      <dgm:spPr/>
    </dgm:pt>
    <dgm:pt modelId="{03E3B8BD-9A3B-4AF8-BFDF-EB3CA3B4E6BB}" type="pres">
      <dgm:prSet presAssocID="{4FB729B2-DC63-487E-9FBC-29DA154D5DAA}" presName="node" presStyleLbl="vennNode1" presStyleIdx="3" presStyleCnt="8" custRadScaleRad="100000" custRadScaleInc="0">
        <dgm:presLayoutVars>
          <dgm:bulletEnabled val="1"/>
        </dgm:presLayoutVars>
      </dgm:prSet>
      <dgm:spPr/>
    </dgm:pt>
    <dgm:pt modelId="{79AF0A71-7E91-4198-A074-C7AED7CC99E3}" type="pres">
      <dgm:prSet presAssocID="{E0BBA96C-A2C1-4C42-9D6A-CC4B2C39C43C}" presName="node" presStyleLbl="vennNode1" presStyleIdx="4" presStyleCnt="8" custRadScaleRad="100000" custRadScaleInc="0">
        <dgm:presLayoutVars>
          <dgm:bulletEnabled val="1"/>
        </dgm:presLayoutVars>
      </dgm:prSet>
      <dgm:spPr/>
    </dgm:pt>
    <dgm:pt modelId="{BCC6AE36-1AA5-4143-A95B-3979139E867E}" type="pres">
      <dgm:prSet presAssocID="{B626C495-F3A7-4ADE-A0FE-4E7983E98359}" presName="node" presStyleLbl="vennNode1" presStyleIdx="5" presStyleCnt="8">
        <dgm:presLayoutVars>
          <dgm:bulletEnabled val="1"/>
        </dgm:presLayoutVars>
      </dgm:prSet>
      <dgm:spPr/>
    </dgm:pt>
    <dgm:pt modelId="{E0DEE663-04E6-49D6-A3C7-F8FB5F8BE33B}" type="pres">
      <dgm:prSet presAssocID="{BC2DF43D-A878-4B6A-B15F-7FFBED6EC842}" presName="node" presStyleLbl="vennNode1" presStyleIdx="6" presStyleCnt="8">
        <dgm:presLayoutVars>
          <dgm:bulletEnabled val="1"/>
        </dgm:presLayoutVars>
      </dgm:prSet>
      <dgm:spPr/>
    </dgm:pt>
    <dgm:pt modelId="{4273830F-1BB8-49EB-ABD9-8B1C167F29FF}" type="pres">
      <dgm:prSet presAssocID="{DE3524D9-0C4F-4BAC-AD27-712BE5134961}" presName="node" presStyleLbl="vennNode1" presStyleIdx="7" presStyleCnt="8">
        <dgm:presLayoutVars>
          <dgm:bulletEnabled val="1"/>
        </dgm:presLayoutVars>
      </dgm:prSet>
      <dgm:spPr/>
    </dgm:pt>
  </dgm:ptLst>
  <dgm:cxnLst>
    <dgm:cxn modelId="{235EEA12-A9E4-47F3-BA00-F8CAD276D414}" srcId="{62584336-D0B1-4B0E-BA5C-55B2CED1D394}" destId="{6EC1ADCC-CE48-4ED1-9DDD-8106116C8849}" srcOrd="4" destOrd="0" parTransId="{85CB6F57-4900-48A3-809B-BC718644E2B1}" sibTransId="{697DC135-52D3-4632-AFE4-5533E7380DDC}"/>
    <dgm:cxn modelId="{5F787E16-8AA2-45FA-BCAA-E56863F870CF}" srcId="{E1F87E0E-FF3E-47D3-BFF3-1936BDC1B9A7}" destId="{4FB729B2-DC63-487E-9FBC-29DA154D5DAA}" srcOrd="2" destOrd="0" parTransId="{57AC33EB-ABEC-4B1D-9F3F-9DF5FD479087}" sibTransId="{C3791521-DACE-47CD-B19E-7F69C66D431B}"/>
    <dgm:cxn modelId="{B6E83B19-5D11-44BC-AD17-99B028D996DF}" type="presOf" srcId="{B626C495-F3A7-4ADE-A0FE-4E7983E98359}" destId="{BCC6AE36-1AA5-4143-A95B-3979139E867E}" srcOrd="0" destOrd="0" presId="urn:microsoft.com/office/officeart/2005/8/layout/radial3"/>
    <dgm:cxn modelId="{AEE98D22-A9F2-4255-AFB6-A0ED2CB1873F}" type="presOf" srcId="{D6369594-53CA-4743-BFF7-C2D904DA742C}" destId="{3255F1BD-E04A-41BF-B64D-B06E6D0468D8}" srcOrd="0" destOrd="0" presId="urn:microsoft.com/office/officeart/2005/8/layout/radial3"/>
    <dgm:cxn modelId="{AE440429-CF44-4651-AEB2-1247F32D26CC}" type="presOf" srcId="{DE3524D9-0C4F-4BAC-AD27-712BE5134961}" destId="{4273830F-1BB8-49EB-ABD9-8B1C167F29FF}" srcOrd="0" destOrd="0" presId="urn:microsoft.com/office/officeart/2005/8/layout/radial3"/>
    <dgm:cxn modelId="{27AA4731-E1E7-407E-81BE-811323BFC615}" srcId="{62584336-D0B1-4B0E-BA5C-55B2CED1D394}" destId="{306D10D0-00B2-4EC3-BF1A-8663A5BC470D}" srcOrd="2" destOrd="0" parTransId="{C321667A-4478-448A-85B2-8135011B8F9C}" sibTransId="{C51F278D-CF59-4098-8A2F-E7122505C0CB}"/>
    <dgm:cxn modelId="{CCE7D73C-2F15-4D9E-9FC7-CDC0102E98DD}" type="presOf" srcId="{BC2DF43D-A878-4B6A-B15F-7FFBED6EC842}" destId="{E0DEE663-04E6-49D6-A3C7-F8FB5F8BE33B}" srcOrd="0" destOrd="0" presId="urn:microsoft.com/office/officeart/2005/8/layout/radial3"/>
    <dgm:cxn modelId="{A1085363-045E-4F47-B723-8682EAC9231F}" type="presOf" srcId="{E1F87E0E-FF3E-47D3-BFF3-1936BDC1B9A7}" destId="{D4E6F5B5-CA2C-475F-A4B6-5AB59CD1A7CA}" srcOrd="0" destOrd="0" presId="urn:microsoft.com/office/officeart/2005/8/layout/radial3"/>
    <dgm:cxn modelId="{3D751365-FC4E-4999-8138-5C7B52A6F84F}" srcId="{E1F87E0E-FF3E-47D3-BFF3-1936BDC1B9A7}" destId="{2356E178-4180-471B-A95D-2442FCF758CB}" srcOrd="0" destOrd="0" parTransId="{28637787-CABB-4AAD-B4EC-042A0B395341}" sibTransId="{419F9E5C-97BF-4A9A-8E09-71B55289B3AE}"/>
    <dgm:cxn modelId="{BAFD616A-48D4-4CE2-BE90-B473CBD27401}" type="presOf" srcId="{62584336-D0B1-4B0E-BA5C-55B2CED1D394}" destId="{175F1DAC-7B7E-4D09-8DB8-99368C0C72D4}" srcOrd="0" destOrd="0" presId="urn:microsoft.com/office/officeart/2005/8/layout/radial3"/>
    <dgm:cxn modelId="{2D8D7872-503A-496C-8460-1E9CB593E333}" type="presOf" srcId="{4FB729B2-DC63-487E-9FBC-29DA154D5DAA}" destId="{03E3B8BD-9A3B-4AF8-BFDF-EB3CA3B4E6BB}" srcOrd="0" destOrd="0" presId="urn:microsoft.com/office/officeart/2005/8/layout/radial3"/>
    <dgm:cxn modelId="{5C40F758-5264-4653-AF57-ED244AC8F3A3}" srcId="{E1F87E0E-FF3E-47D3-BFF3-1936BDC1B9A7}" destId="{BC2DF43D-A878-4B6A-B15F-7FFBED6EC842}" srcOrd="5" destOrd="0" parTransId="{17DD7635-F2DC-43BE-A312-49946A09DBA4}" sibTransId="{E6A990DC-0228-4E23-ABC6-C9EE879B9A00}"/>
    <dgm:cxn modelId="{C7C97B5A-DAB0-425D-8190-7B36D881A196}" type="presOf" srcId="{2356E178-4180-471B-A95D-2442FCF758CB}" destId="{E7BFA9EE-B858-4016-80BA-575963560F75}" srcOrd="0" destOrd="0" presId="urn:microsoft.com/office/officeart/2005/8/layout/radial3"/>
    <dgm:cxn modelId="{7A300E85-C5A2-400B-9859-C2670366A70F}" srcId="{E1F87E0E-FF3E-47D3-BFF3-1936BDC1B9A7}" destId="{E0BBA96C-A2C1-4C42-9D6A-CC4B2C39C43C}" srcOrd="3" destOrd="0" parTransId="{261B85AE-4728-42CF-9F79-2633403997EA}" sibTransId="{BB478B60-9251-4696-8D4A-ADD8BD8D176F}"/>
    <dgm:cxn modelId="{51E06D8B-ED71-40DE-BF42-E78AF12D86CD}" srcId="{E1F87E0E-FF3E-47D3-BFF3-1936BDC1B9A7}" destId="{DE3524D9-0C4F-4BAC-AD27-712BE5134961}" srcOrd="6" destOrd="0" parTransId="{37E4F4DA-1383-41D5-A644-784BF57FDDFF}" sibTransId="{47AA8730-50D9-4EF3-8280-2185D35CAC3F}"/>
    <dgm:cxn modelId="{5BD11799-CB79-42F9-8B07-C31910378910}" type="presOf" srcId="{E0BBA96C-A2C1-4C42-9D6A-CC4B2C39C43C}" destId="{79AF0A71-7E91-4198-A074-C7AED7CC99E3}" srcOrd="0" destOrd="0" presId="urn:microsoft.com/office/officeart/2005/8/layout/radial3"/>
    <dgm:cxn modelId="{98FD00BD-2599-433A-AC2F-14A7D52BA766}" srcId="{62584336-D0B1-4B0E-BA5C-55B2CED1D394}" destId="{E1F87E0E-FF3E-47D3-BFF3-1936BDC1B9A7}" srcOrd="0" destOrd="0" parTransId="{169E7CD4-95A5-4EA3-A305-1668AA4A744D}" sibTransId="{9C10DDF3-A40F-4978-A049-EE2D16408C99}"/>
    <dgm:cxn modelId="{90D99ECF-FA37-4DD5-9DEB-7C9AABF7E7A5}" srcId="{62584336-D0B1-4B0E-BA5C-55B2CED1D394}" destId="{35A8114C-50F5-440E-9209-AB87DB855D9E}" srcOrd="5" destOrd="0" parTransId="{D0B88988-C897-4FEA-B3CE-6BE5B9B6FEC5}" sibTransId="{234FC33B-405A-43C5-96D3-7FDDE56A7B24}"/>
    <dgm:cxn modelId="{AFAA54E3-514A-4D36-807E-9FBD4120AF30}" srcId="{E1F87E0E-FF3E-47D3-BFF3-1936BDC1B9A7}" destId="{D6369594-53CA-4743-BFF7-C2D904DA742C}" srcOrd="1" destOrd="0" parTransId="{5433BCDE-D01B-4C43-9770-3BCF6A203491}" sibTransId="{5B98D9CA-9FDF-44BD-98EC-0F6E2E37923A}"/>
    <dgm:cxn modelId="{C5628CE5-72AD-4714-8665-0D0D763A4035}" srcId="{62584336-D0B1-4B0E-BA5C-55B2CED1D394}" destId="{FD42D74E-A878-4F42-BBD1-78B1DAF9C375}" srcOrd="3" destOrd="0" parTransId="{3CD665E3-1BDC-44BA-932E-F0FA642BE905}" sibTransId="{8ECBC8C2-D514-4BED-BF62-79A024477689}"/>
    <dgm:cxn modelId="{13AF98FC-2DB9-4B5F-85B0-E587DE19880D}" srcId="{E1F87E0E-FF3E-47D3-BFF3-1936BDC1B9A7}" destId="{B626C495-F3A7-4ADE-A0FE-4E7983E98359}" srcOrd="4" destOrd="0" parTransId="{6F2AC2C2-8163-4C6A-99C5-72A6C2B2A33F}" sibTransId="{91A8EA40-4823-4FE8-82D6-C24B81F0FC1F}"/>
    <dgm:cxn modelId="{DCE274FE-C08A-4590-B4D0-D52C16788853}" srcId="{62584336-D0B1-4B0E-BA5C-55B2CED1D394}" destId="{4E271B8D-A915-4E38-8A89-45B397704A92}" srcOrd="1" destOrd="0" parTransId="{65CFC9AD-008C-4D96-9707-B062646FB9CA}" sibTransId="{ED0A6DF3-CD03-40D5-90A3-114712C74159}"/>
    <dgm:cxn modelId="{322F8310-51C0-41AC-BA86-878469AEE493}" type="presParOf" srcId="{175F1DAC-7B7E-4D09-8DB8-99368C0C72D4}" destId="{1C01A5B2-67EA-4686-B86C-CBFC598D5477}" srcOrd="0" destOrd="0" presId="urn:microsoft.com/office/officeart/2005/8/layout/radial3"/>
    <dgm:cxn modelId="{FB900D26-307F-470A-A5A9-AF75A570F909}" type="presParOf" srcId="{1C01A5B2-67EA-4686-B86C-CBFC598D5477}" destId="{D4E6F5B5-CA2C-475F-A4B6-5AB59CD1A7CA}" srcOrd="0" destOrd="0" presId="urn:microsoft.com/office/officeart/2005/8/layout/radial3"/>
    <dgm:cxn modelId="{1DC02741-8F5F-446C-82F9-5DEE6810631E}" type="presParOf" srcId="{1C01A5B2-67EA-4686-B86C-CBFC598D5477}" destId="{E7BFA9EE-B858-4016-80BA-575963560F75}" srcOrd="1" destOrd="0" presId="urn:microsoft.com/office/officeart/2005/8/layout/radial3"/>
    <dgm:cxn modelId="{E4CFE2F0-8814-4D45-A112-66C25B52A3B9}" type="presParOf" srcId="{1C01A5B2-67EA-4686-B86C-CBFC598D5477}" destId="{3255F1BD-E04A-41BF-B64D-B06E6D0468D8}" srcOrd="2" destOrd="0" presId="urn:microsoft.com/office/officeart/2005/8/layout/radial3"/>
    <dgm:cxn modelId="{EA058578-7C43-4732-92ED-CBD4604642FD}" type="presParOf" srcId="{1C01A5B2-67EA-4686-B86C-CBFC598D5477}" destId="{03E3B8BD-9A3B-4AF8-BFDF-EB3CA3B4E6BB}" srcOrd="3" destOrd="0" presId="urn:microsoft.com/office/officeart/2005/8/layout/radial3"/>
    <dgm:cxn modelId="{9B4A4671-E949-4ECB-A083-B99628F901FF}" type="presParOf" srcId="{1C01A5B2-67EA-4686-B86C-CBFC598D5477}" destId="{79AF0A71-7E91-4198-A074-C7AED7CC99E3}" srcOrd="4" destOrd="0" presId="urn:microsoft.com/office/officeart/2005/8/layout/radial3"/>
    <dgm:cxn modelId="{D5D1BF6F-28A7-4A59-B882-B2B4B916C482}" type="presParOf" srcId="{1C01A5B2-67EA-4686-B86C-CBFC598D5477}" destId="{BCC6AE36-1AA5-4143-A95B-3979139E867E}" srcOrd="5" destOrd="0" presId="urn:microsoft.com/office/officeart/2005/8/layout/radial3"/>
    <dgm:cxn modelId="{E7218E32-519A-4638-B5DB-B4F82BB06877}" type="presParOf" srcId="{1C01A5B2-67EA-4686-B86C-CBFC598D5477}" destId="{E0DEE663-04E6-49D6-A3C7-F8FB5F8BE33B}" srcOrd="6" destOrd="0" presId="urn:microsoft.com/office/officeart/2005/8/layout/radial3"/>
    <dgm:cxn modelId="{99D6CA03-422B-4B29-A1D2-7B32C34376A0}" type="presParOf" srcId="{1C01A5B2-67EA-4686-B86C-CBFC598D5477}" destId="{4273830F-1BB8-49EB-ABD9-8B1C167F29FF}" srcOrd="7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6F5B5-CA2C-475F-A4B6-5AB59CD1A7CA}">
      <dsp:nvSpPr>
        <dsp:cNvPr id="0" name=""/>
        <dsp:cNvSpPr/>
      </dsp:nvSpPr>
      <dsp:spPr>
        <a:xfrm>
          <a:off x="2474388" y="1068712"/>
          <a:ext cx="2556255" cy="2556255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Apartments sold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(3862)</a:t>
          </a:r>
        </a:p>
      </dsp:txBody>
      <dsp:txXfrm>
        <a:off x="2848743" y="1443067"/>
        <a:ext cx="1807545" cy="1807545"/>
      </dsp:txXfrm>
    </dsp:sp>
    <dsp:sp modelId="{E7BFA9EE-B858-4016-80BA-575963560F75}">
      <dsp:nvSpPr>
        <dsp:cNvPr id="0" name=""/>
        <dsp:cNvSpPr/>
      </dsp:nvSpPr>
      <dsp:spPr>
        <a:xfrm>
          <a:off x="3113452" y="42126"/>
          <a:ext cx="1278127" cy="1278127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Avg. over bidding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9%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3300629" y="229303"/>
        <a:ext cx="903773" cy="903773"/>
      </dsp:txXfrm>
    </dsp:sp>
    <dsp:sp modelId="{3255F1BD-E04A-41BF-B64D-B06E6D0468D8}">
      <dsp:nvSpPr>
        <dsp:cNvPr id="0" name=""/>
        <dsp:cNvSpPr/>
      </dsp:nvSpPr>
      <dsp:spPr>
        <a:xfrm>
          <a:off x="4415709" y="669260"/>
          <a:ext cx="1278127" cy="1278127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Number of rooms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4</a:t>
          </a:r>
        </a:p>
      </dsp:txBody>
      <dsp:txXfrm>
        <a:off x="4602886" y="856437"/>
        <a:ext cx="903773" cy="903773"/>
      </dsp:txXfrm>
    </dsp:sp>
    <dsp:sp modelId="{03E3B8BD-9A3B-4AF8-BFDF-EB3CA3B4E6BB}">
      <dsp:nvSpPr>
        <dsp:cNvPr id="0" name=""/>
        <dsp:cNvSpPr/>
      </dsp:nvSpPr>
      <dsp:spPr>
        <a:xfrm>
          <a:off x="4737340" y="2078418"/>
          <a:ext cx="1278127" cy="1278127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Avg. living area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76 m2</a:t>
          </a:r>
        </a:p>
      </dsp:txBody>
      <dsp:txXfrm>
        <a:off x="4924517" y="2265595"/>
        <a:ext cx="903773" cy="903773"/>
      </dsp:txXfrm>
    </dsp:sp>
    <dsp:sp modelId="{79AF0A71-7E91-4198-A074-C7AED7CC99E3}">
      <dsp:nvSpPr>
        <dsp:cNvPr id="0" name=""/>
        <dsp:cNvSpPr/>
      </dsp:nvSpPr>
      <dsp:spPr>
        <a:xfrm>
          <a:off x="3836150" y="3208474"/>
          <a:ext cx="1278127" cy="1278127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Avg. selling price per m2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EUR 7K</a:t>
          </a:r>
          <a:endParaRPr lang="en-US" sz="1200" kern="1200" dirty="0"/>
        </a:p>
      </dsp:txBody>
      <dsp:txXfrm>
        <a:off x="4023327" y="3395651"/>
        <a:ext cx="903773" cy="903773"/>
      </dsp:txXfrm>
    </dsp:sp>
    <dsp:sp modelId="{BCC6AE36-1AA5-4143-A95B-3979139E867E}">
      <dsp:nvSpPr>
        <dsp:cNvPr id="0" name=""/>
        <dsp:cNvSpPr/>
      </dsp:nvSpPr>
      <dsp:spPr>
        <a:xfrm>
          <a:off x="2390754" y="3208474"/>
          <a:ext cx="1278127" cy="1278127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Avg. selling price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EUR 512K</a:t>
          </a:r>
        </a:p>
      </dsp:txBody>
      <dsp:txXfrm>
        <a:off x="2577931" y="3395651"/>
        <a:ext cx="903773" cy="903773"/>
      </dsp:txXfrm>
    </dsp:sp>
    <dsp:sp modelId="{E0DEE663-04E6-49D6-A3C7-F8FB5F8BE33B}">
      <dsp:nvSpPr>
        <dsp:cNvPr id="0" name=""/>
        <dsp:cNvSpPr/>
      </dsp:nvSpPr>
      <dsp:spPr>
        <a:xfrm>
          <a:off x="1489564" y="2078418"/>
          <a:ext cx="1278127" cy="1278127"/>
        </a:xfrm>
        <a:prstGeom prst="ellipse">
          <a:avLst/>
        </a:prstGeom>
        <a:solidFill>
          <a:srgbClr val="EAA7A0">
            <a:alpha val="4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Avg.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listed price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EUR 475K</a:t>
          </a:r>
        </a:p>
      </dsp:txBody>
      <dsp:txXfrm>
        <a:off x="1676741" y="2265595"/>
        <a:ext cx="903773" cy="903773"/>
      </dsp:txXfrm>
    </dsp:sp>
    <dsp:sp modelId="{4273830F-1BB8-49EB-ABD9-8B1C167F29FF}">
      <dsp:nvSpPr>
        <dsp:cNvPr id="0" name=""/>
        <dsp:cNvSpPr/>
      </dsp:nvSpPr>
      <dsp:spPr>
        <a:xfrm>
          <a:off x="1811195" y="669260"/>
          <a:ext cx="1278127" cy="1278127"/>
        </a:xfrm>
        <a:prstGeom prst="ellipse">
          <a:avLst/>
        </a:prstGeom>
        <a:solidFill>
          <a:srgbClr val="D3B477">
            <a:alpha val="49804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Avg.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listed period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20 days</a:t>
          </a:r>
        </a:p>
      </dsp:txBody>
      <dsp:txXfrm>
        <a:off x="1998372" y="856437"/>
        <a:ext cx="903773" cy="903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2" y="876299"/>
            <a:ext cx="5618173" cy="2242441"/>
          </a:xfrm>
        </p:spPr>
        <p:txBody>
          <a:bodyPr>
            <a:normAutofit fontScale="90000"/>
          </a:bodyPr>
          <a:lstStyle/>
          <a:p>
            <a:r>
              <a:rPr lang="en-US" dirty="0"/>
              <a:t>Amsterdam</a:t>
            </a:r>
            <a:br>
              <a:rPr lang="en-US" dirty="0"/>
            </a:br>
            <a:r>
              <a:rPr lang="en-US" dirty="0"/>
              <a:t>housing market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  <a:p>
            <a:r>
              <a:rPr lang="en-US" dirty="0"/>
              <a:t>October 8, 2021</a:t>
            </a:r>
          </a:p>
          <a:p>
            <a:r>
              <a:rPr lang="en-US" dirty="0"/>
              <a:t>René van Schalkwyk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F5B94F-C420-4B5D-8BE8-F80A72911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127" y="1810327"/>
            <a:ext cx="6382563" cy="423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A371F5-EAAD-4ADC-8D3F-1CBB98D5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 of construction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E4C197-EFE5-4623-8631-61DB25EC0F85}" type="datetime1">
              <a:rPr lang="en-US" smtClean="0"/>
              <a:pPr/>
              <a:t>10/8/2021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slide2" descr="Year of contruction">
            <a:extLst>
              <a:ext uri="{FF2B5EF4-FFF2-40B4-BE49-F238E27FC236}">
                <a16:creationId xmlns:a16="http://schemas.microsoft.com/office/drawing/2014/main" id="{7970FB82-DBEE-4B94-9532-918272DBB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1079500"/>
            <a:ext cx="74930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72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C6655028-4C8E-4A3F-A17E-06A507BFF4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E24BCE-48CF-4EA0-8CEE-DABDE8C6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5208FE-0220-403B-8209-06D9990EA4C9}" type="datetime1">
              <a:rPr lang="en-US" smtClean="0"/>
              <a:pPr/>
              <a:t>10/8/2021</a:t>
            </a:fld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F6089F0-3E08-4F8C-8701-C839365A7080}"/>
              </a:ext>
            </a:extLst>
          </p:cNvPr>
          <p:cNvSpPr txBox="1">
            <a:spLocks/>
          </p:cNvSpPr>
          <p:nvPr/>
        </p:nvSpPr>
        <p:spPr>
          <a:xfrm>
            <a:off x="846698" y="1830203"/>
            <a:ext cx="9589771" cy="26714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Goal is to predict expected transaction price (i.</a:t>
            </a:r>
            <a:r>
              <a:rPr lang="en-US"/>
              <a:t>e., </a:t>
            </a:r>
            <a:r>
              <a:rPr lang="en-US" dirty="0"/>
              <a:t>selling price) for apartments in Amsterdam; ignoring the listed price</a:t>
            </a:r>
            <a:endParaRPr lang="en-US" sz="2400" dirty="0"/>
          </a:p>
          <a:p>
            <a:pPr lvl="1"/>
            <a:r>
              <a:rPr lang="en-US" dirty="0"/>
              <a:t>Data set used for the model consisted of 3862 apartments with various features (such as </a:t>
            </a:r>
            <a:r>
              <a:rPr lang="en-US" dirty="0" err="1"/>
              <a:t>neighbourhood</a:t>
            </a:r>
            <a:r>
              <a:rPr lang="en-US" dirty="0"/>
              <a:t>, living area, etc.).  80% was used to train the model</a:t>
            </a:r>
          </a:p>
          <a:p>
            <a:pPr lvl="1"/>
            <a:r>
              <a:rPr lang="en-US" dirty="0"/>
              <a:t>Fitted various regression models</a:t>
            </a:r>
          </a:p>
          <a:p>
            <a:pPr lvl="1"/>
            <a:r>
              <a:rPr lang="en-US" dirty="0"/>
              <a:t>The best performing models ; Random forest regressor (RFG) and Gradient Boosting Regressor (GBR) with the GBR the best performing</a:t>
            </a:r>
          </a:p>
        </p:txBody>
      </p:sp>
      <p:graphicFrame>
        <p:nvGraphicFramePr>
          <p:cNvPr id="27" name="Table 4">
            <a:extLst>
              <a:ext uri="{FF2B5EF4-FFF2-40B4-BE49-F238E27FC236}">
                <a16:creationId xmlns:a16="http://schemas.microsoft.com/office/drawing/2014/main" id="{F32E34AF-473B-4246-9B37-75FA993A8C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9081058"/>
              </p:ext>
            </p:extLst>
          </p:nvPr>
        </p:nvGraphicFramePr>
        <p:xfrm>
          <a:off x="1811215" y="4674518"/>
          <a:ext cx="7764591" cy="167402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655277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521117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588197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</a:tblGrid>
              <a:tr h="41850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Scores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RFG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Biome Light" panose="020B0303030204020804" pitchFamily="34" charset="0"/>
                        </a:rPr>
                        <a:t>GBR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41850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R2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41850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RMSE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NL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10726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NL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8636</a:t>
                      </a: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876163"/>
                  </a:ext>
                </a:extLst>
              </a:tr>
              <a:tr h="41850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NRMSE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1825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65E632-89DE-4E4B-8A35-FD6D46E9AA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825CB-5684-4E97-80FA-A48BC074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Knowing what to offer can give a competitive advantage.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Advice: not focus too much on the listed prices, esp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ecially looking at the under EUR460K price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range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Offer a competitive price looking at the apartment and features; not using a general bidding mark-up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solidFill>
                <a:schemeClr val="accent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A36A89F3-138D-4102-9FF2-6E1293F6AF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F549713-324E-442E-99F3-0C4C72A7B5ED}" type="datetime1">
              <a:rPr lang="en-US" smtClean="0"/>
              <a:t>10/8/2021</a:t>
            </a:fld>
            <a:endParaRPr lang="en-US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F02AD77-17EE-49EB-8387-86DED6AD8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81CC1-7616-4F99-9D59-9F56BB75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228603"/>
            <a:ext cx="4987394" cy="3314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871171-C3A1-4DAC-AF36-67647DFFB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193" y="3676072"/>
            <a:ext cx="4481426" cy="299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78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01 Introduction</a:t>
            </a:r>
          </a:p>
          <a:p>
            <a:r>
              <a:rPr lang="en-US" dirty="0"/>
              <a:t>02 Data set</a:t>
            </a:r>
          </a:p>
          <a:p>
            <a:r>
              <a:rPr lang="en-US" dirty="0"/>
              <a:t>03 Key statistics</a:t>
            </a:r>
          </a:p>
          <a:p>
            <a:r>
              <a:rPr lang="en-US" dirty="0"/>
              <a:t>04 Interest insights</a:t>
            </a:r>
          </a:p>
          <a:p>
            <a:r>
              <a:rPr lang="en-US" dirty="0"/>
              <a:t>05 Model</a:t>
            </a:r>
          </a:p>
          <a:p>
            <a:r>
              <a:rPr lang="en-US" dirty="0"/>
              <a:t>06 Conclusion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F05980-54E0-4F3D-BAF3-4CE06FA77025}" type="datetime1">
              <a:rPr lang="en-US" smtClean="0"/>
              <a:pPr/>
              <a:t>10/8/2021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House prices in Amsterdam has been increasing at a very fast pace</a:t>
            </a:r>
          </a:p>
          <a:p>
            <a:r>
              <a:rPr lang="en-US" dirty="0"/>
              <a:t>“The situation is crazy”, the chairman of the Dutch Association of Real Estate Agents (NVM) said in a recent statement, as he called for government intervention to </a:t>
            </a:r>
            <a:r>
              <a:rPr lang="en-US" dirty="0" err="1"/>
              <a:t>stabilise</a:t>
            </a:r>
            <a:r>
              <a:rPr lang="en-US" dirty="0"/>
              <a:t> the market.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looks at a subset of the Amsterdam sold apartments, also looking at the differences in the listed prices vs. actual selling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model to predict selling prices for apartments in Amsterdam </a:t>
            </a:r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EF76E7-2EBE-4103-B764-AD23619BE076}" type="datetime1">
              <a:rPr lang="en-US" smtClean="0"/>
              <a:pPr/>
              <a:t>10/8/2021</a:t>
            </a:fld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8889A-6967-4A9B-A0D0-7FCBFC3A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792450"/>
            <a:ext cx="4958975" cy="330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1036CD-71A3-44F5-B3A3-AEEEECAD1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206" y="4499552"/>
            <a:ext cx="2995581" cy="20054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9BBA2-7FB8-4FD5-BB58-9C0B68C99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609" y="4499552"/>
            <a:ext cx="2995581" cy="19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29" y="2009775"/>
            <a:ext cx="6925701" cy="43910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set compiled from apartments sold during the period 2020/2021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collected via web scraping </a:t>
            </a:r>
            <a:r>
              <a:rPr lang="en-US" u="sng" dirty="0"/>
              <a:t>funda.nl </a:t>
            </a:r>
            <a:r>
              <a:rPr lang="en-US" dirty="0"/>
              <a:t>(</a:t>
            </a:r>
            <a:r>
              <a:rPr lang="en-US" i="1" dirty="0"/>
              <a:t>website where the complete Dutch housing offer through real estate agents can be found) </a:t>
            </a:r>
            <a:r>
              <a:rPr lang="en-US" dirty="0"/>
              <a:t>using a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combination of selenium and Beautiful Soup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Additionally selling prices were obtained from </a:t>
            </a:r>
            <a:r>
              <a:rPr lang="en-US" u="sng" dirty="0"/>
              <a:t>walterliving.com </a:t>
            </a:r>
            <a:r>
              <a:rPr lang="en-US" dirty="0"/>
              <a:t>(</a:t>
            </a:r>
            <a:r>
              <a:rPr lang="en-US" i="1" dirty="0"/>
              <a:t>website providing information on the Dutch housing market provided by various external sources)</a:t>
            </a:r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EF76E7-2EBE-4103-B764-AD23619BE076}" type="datetime1">
              <a:rPr lang="en-US" smtClean="0"/>
              <a:pPr/>
              <a:t>10/8/2021</a:t>
            </a:fld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114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313" y="771483"/>
            <a:ext cx="8924202" cy="1340615"/>
          </a:xfrm>
        </p:spPr>
        <p:txBody>
          <a:bodyPr/>
          <a:lstStyle/>
          <a:p>
            <a:r>
              <a:rPr lang="en-US" dirty="0"/>
              <a:t>Key statistics from the dataset</a:t>
            </a:r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EF76E7-2EBE-4103-B764-AD23619BE076}" type="datetime1">
              <a:rPr lang="en-US" smtClean="0"/>
              <a:pPr/>
              <a:t>10/8/2021</a:t>
            </a:fld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0" name="Content Placeholder 4" descr="Radial venn diagram with four groups clustered around one group title">
            <a:extLst>
              <a:ext uri="{FF2B5EF4-FFF2-40B4-BE49-F238E27FC236}">
                <a16:creationId xmlns:a16="http://schemas.microsoft.com/office/drawing/2014/main" id="{263695A2-D5CF-4CDF-AC63-5BC7B57719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2865932"/>
              </p:ext>
            </p:extLst>
          </p:nvPr>
        </p:nvGraphicFramePr>
        <p:xfrm>
          <a:off x="2343484" y="1904862"/>
          <a:ext cx="7505032" cy="4528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265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74BB8A-7BAA-4A6E-9CC4-CB382C68D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Interesting insights</a:t>
            </a:r>
          </a:p>
        </p:txBody>
      </p:sp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A371F5-EAAD-4ADC-8D3F-1CBB98D5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bidding percentage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E4C197-EFE5-4623-8631-61DB25EC0F85}" type="datetime1">
              <a:rPr lang="en-US" smtClean="0"/>
              <a:pPr/>
              <a:t>10/8/2021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slide2" descr="Bidding % by transaction price">
            <a:extLst>
              <a:ext uri="{FF2B5EF4-FFF2-40B4-BE49-F238E27FC236}">
                <a16:creationId xmlns:a16="http://schemas.microsoft.com/office/drawing/2014/main" id="{CFA93DC7-E9BA-436E-A1D7-E7BDF240E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56" y="1359219"/>
            <a:ext cx="11322122" cy="448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A371F5-EAAD-4ADC-8D3F-1CBB98D5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transaction price over time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E4C197-EFE5-4623-8631-61DB25EC0F85}" type="datetime1">
              <a:rPr lang="en-US" smtClean="0"/>
              <a:pPr/>
              <a:t>10/8/2021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slide2" descr="Average transaction price vs. number of apartments sold">
            <a:extLst>
              <a:ext uri="{FF2B5EF4-FFF2-40B4-BE49-F238E27FC236}">
                <a16:creationId xmlns:a16="http://schemas.microsoft.com/office/drawing/2014/main" id="{C877F580-02C7-4AEC-BD54-4404334EB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9942"/>
            <a:ext cx="12192000" cy="421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05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A371F5-EAAD-4ADC-8D3F-1CBB98D5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Neighbourhoods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9F303BF-0A3C-497A-B99B-BEA514C026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EE4C197-EFE5-4623-8631-61DB25EC0F85}" type="datetime1">
              <a:rPr lang="en-US" smtClean="0"/>
              <a:pPr/>
              <a:t>10/8/2021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57E93D-BB39-4013-A843-780147924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E4316-5544-43F0-962E-F1A060EBD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24" y="1079435"/>
            <a:ext cx="10499726" cy="56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2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{95ED625B-6190-41F5-8667-5ABEC98BB911}tf16411245_win32</Template>
  <TotalTime>0</TotalTime>
  <Words>425</Words>
  <Application>Microsoft Office PowerPoint</Application>
  <PresentationFormat>Widescreen</PresentationFormat>
  <Paragraphs>95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Biome Light</vt:lpstr>
      <vt:lpstr>Calibri</vt:lpstr>
      <vt:lpstr>Office Theme</vt:lpstr>
      <vt:lpstr>Amsterdam housing market</vt:lpstr>
      <vt:lpstr>Overview</vt:lpstr>
      <vt:lpstr>Introduction</vt:lpstr>
      <vt:lpstr>Data set</vt:lpstr>
      <vt:lpstr>Key statistics from the dataset</vt:lpstr>
      <vt:lpstr>Interesting insights</vt:lpstr>
      <vt:lpstr>Over bidding percentage </vt:lpstr>
      <vt:lpstr>Average transaction price over time</vt:lpstr>
      <vt:lpstr>Neighbourhoods</vt:lpstr>
      <vt:lpstr>Year of construction</vt:lpstr>
      <vt:lpstr>Model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Rene van Schalkwyk</dc:creator>
  <cp:lastModifiedBy>Rene van Schalkwyk</cp:lastModifiedBy>
  <cp:revision>1</cp:revision>
  <dcterms:created xsi:type="dcterms:W3CDTF">2021-10-07T12:45:27Z</dcterms:created>
  <dcterms:modified xsi:type="dcterms:W3CDTF">2021-10-08T11:51:28Z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